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2" r:id="rId4"/>
    <p:sldId id="263" r:id="rId5"/>
    <p:sldId id="286" r:id="rId6"/>
    <p:sldId id="265" r:id="rId7"/>
    <p:sldId id="288" r:id="rId8"/>
    <p:sldId id="266" r:id="rId9"/>
    <p:sldId id="289" r:id="rId10"/>
    <p:sldId id="267" r:id="rId11"/>
    <p:sldId id="268" r:id="rId12"/>
    <p:sldId id="290" r:id="rId13"/>
    <p:sldId id="270" r:id="rId14"/>
    <p:sldId id="291" r:id="rId15"/>
    <p:sldId id="258" r:id="rId16"/>
    <p:sldId id="273" r:id="rId17"/>
    <p:sldId id="259" r:id="rId18"/>
    <p:sldId id="292" r:id="rId19"/>
    <p:sldId id="261" r:id="rId20"/>
    <p:sldId id="276" r:id="rId21"/>
    <p:sldId id="284" r:id="rId22"/>
    <p:sldId id="285" r:id="rId23"/>
    <p:sldId id="278" r:id="rId24"/>
  </p:sldIdLst>
  <p:sldSz cx="9144000" cy="6858000" type="screen4x3"/>
  <p:notesSz cx="9144000" cy="6858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873D5-D80B-4A8E-831F-264CADBC5327}" v="2" dt="2020-03-01T09:09:34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281" y="-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1980" y="2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ljestrom" userId="6ef6628b-dd99-4ff8-8288-aee90cab0f42" providerId="ADAL" clId="{3E5873D5-D80B-4A8E-831F-264CADBC5327}"/>
    <pc:docChg chg="modSld">
      <pc:chgData name="Emma Liljestrom" userId="6ef6628b-dd99-4ff8-8288-aee90cab0f42" providerId="ADAL" clId="{3E5873D5-D80B-4A8E-831F-264CADBC5327}" dt="2020-03-01T09:10:04.389" v="28" actId="20577"/>
      <pc:docMkLst>
        <pc:docMk/>
      </pc:docMkLst>
      <pc:sldChg chg="modSp">
        <pc:chgData name="Emma Liljestrom" userId="6ef6628b-dd99-4ff8-8288-aee90cab0f42" providerId="ADAL" clId="{3E5873D5-D80B-4A8E-831F-264CADBC5327}" dt="2020-03-01T09:09:34.374" v="1" actId="207"/>
        <pc:sldMkLst>
          <pc:docMk/>
          <pc:sldMk cId="0" sldId="267"/>
        </pc:sldMkLst>
        <pc:graphicFrameChg chg="mod">
          <ac:chgData name="Emma Liljestrom" userId="6ef6628b-dd99-4ff8-8288-aee90cab0f42" providerId="ADAL" clId="{3E5873D5-D80B-4A8E-831F-264CADBC5327}" dt="2020-03-01T09:09:34.374" v="1" actId="207"/>
          <ac:graphicFrameMkLst>
            <pc:docMk/>
            <pc:sldMk cId="0" sldId="267"/>
            <ac:graphicFrameMk id="4" creationId="{DEC42F4D-8572-4018-826E-A55D6CD8CE0F}"/>
          </ac:graphicFrameMkLst>
        </pc:graphicFrameChg>
      </pc:sldChg>
      <pc:sldChg chg="modSp">
        <pc:chgData name="Emma Liljestrom" userId="6ef6628b-dd99-4ff8-8288-aee90cab0f42" providerId="ADAL" clId="{3E5873D5-D80B-4A8E-831F-264CADBC5327}" dt="2020-03-01T09:10:04.389" v="28" actId="20577"/>
        <pc:sldMkLst>
          <pc:docMk/>
          <pc:sldMk cId="1039988082" sldId="291"/>
        </pc:sldMkLst>
        <pc:spChg chg="mod">
          <ac:chgData name="Emma Liljestrom" userId="6ef6628b-dd99-4ff8-8288-aee90cab0f42" providerId="ADAL" clId="{3E5873D5-D80B-4A8E-831F-264CADBC5327}" dt="2020-03-01T09:10:04.389" v="28" actId="20577"/>
          <ac:spMkLst>
            <pc:docMk/>
            <pc:sldMk cId="1039988082" sldId="291"/>
            <ac:spMk id="5" creationId="{D96A3700-B992-461C-8139-9E4D20AB42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Ty&#246;t\Kukko\KAAVIOT.xlsm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Ty&#246;t\Kukko\KAAVIOT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Ty&#246;t\Kukko\KAAVIOT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y&#246;t\Kukko\KAAVIOT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y&#246;t\Kukko\KAAVIOT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Ty&#246;t\Kukko\KAAVIOT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Ty&#246;t\Kukko\KAAVIOT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y&#246;t\Kukko\KAAVIOT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Ty&#246;t\Kukko\KAAVIOT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Ty&#246;t\Kukko\KAAVIOT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y&#246;t\Kukko\KAAVIOT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Ty&#246;t\Kukko\KAAVIOT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Ty&#246;t\Kukko\KAAVIO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79517069741282342"/>
          <c:h val="0.47499999999999998"/>
        </c:manualLayout>
      </c:layout>
      <c:barChart>
        <c:barDir val="col"/>
        <c:grouping val="clustered"/>
        <c:varyColors val="0"/>
        <c:ser>
          <c:idx val="2"/>
          <c:order val="0"/>
          <c:tx>
            <c:v> 2009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[2]Lähtödata!$BN$118:$BN$119</c:f>
              <c:numCache>
                <c:formatCode>0.0</c:formatCode>
                <c:ptCount val="2"/>
                <c:pt idx="0">
                  <c:v>8.5179537955001443</c:v>
                </c:pt>
                <c:pt idx="1">
                  <c:v>1.7336901247126193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0-4A08-80B7-BF40E4A26528}"/>
            </c:ext>
          </c:extLst>
        </c:ser>
        <c:ser>
          <c:idx val="13"/>
          <c:order val="1"/>
          <c:tx>
            <c:v> 2010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[2]Lähtödata!$BN$121:$BN$122</c:f>
              <c:numCache>
                <c:formatCode>0.0</c:formatCode>
                <c:ptCount val="2"/>
                <c:pt idx="0">
                  <c:v>9.9156914620116758</c:v>
                </c:pt>
                <c:pt idx="1">
                  <c:v>2.3164947184324438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0-4A08-80B7-BF40E4A26528}"/>
            </c:ext>
          </c:extLst>
        </c:ser>
        <c:ser>
          <c:idx val="14"/>
          <c:order val="2"/>
          <c:tx>
            <c:v> 2011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[2]Lähtödata!$BN$124:$BN$125</c:f>
              <c:numCache>
                <c:formatCode>0.0</c:formatCode>
                <c:ptCount val="2"/>
                <c:pt idx="0">
                  <c:v>7.7964342227222208</c:v>
                </c:pt>
                <c:pt idx="1">
                  <c:v>1.8421039840143321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0-4A08-80B7-BF40E4A26528}"/>
            </c:ext>
          </c:extLst>
        </c:ser>
        <c:ser>
          <c:idx val="0"/>
          <c:order val="3"/>
          <c:tx>
            <c:v> 2012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[2]Lähtödata!$BN$127:$BN$128</c:f>
              <c:numCache>
                <c:formatCode>0.0</c:formatCode>
                <c:ptCount val="2"/>
                <c:pt idx="0">
                  <c:v>5.1136153850436479</c:v>
                </c:pt>
                <c:pt idx="1">
                  <c:v>1.1013600191209714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F0-4A08-80B7-BF40E4A26528}"/>
            </c:ext>
          </c:extLst>
        </c:ser>
        <c:ser>
          <c:idx val="3"/>
          <c:order val="4"/>
          <c:tx>
            <c:v> 2013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[2]Lähtödata!$BN$130:$BN$131</c:f>
              <c:numCache>
                <c:formatCode>0.0</c:formatCode>
                <c:ptCount val="2"/>
                <c:pt idx="0">
                  <c:v>6.4755298802445829</c:v>
                </c:pt>
                <c:pt idx="1">
                  <c:v>1.5381791364253488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F0-4A08-80B7-BF40E4A26528}"/>
            </c:ext>
          </c:extLst>
        </c:ser>
        <c:ser>
          <c:idx val="4"/>
          <c:order val="5"/>
          <c:tx>
            <c:v> 2014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[2]Lähtödata!$BN$133:$BN$134</c:f>
              <c:numCache>
                <c:formatCode>0.0</c:formatCode>
                <c:ptCount val="2"/>
                <c:pt idx="0">
                  <c:v>5.0209193496076283</c:v>
                </c:pt>
                <c:pt idx="1">
                  <c:v>1.2878469613130628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F0-4A08-80B7-BF40E4A26528}"/>
            </c:ext>
          </c:extLst>
        </c:ser>
        <c:ser>
          <c:idx val="5"/>
          <c:order val="6"/>
          <c:tx>
            <c:v> 2015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[2]Lähtödata!$BN$136:$BN$137</c:f>
              <c:numCache>
                <c:formatCode>0.0</c:formatCode>
                <c:ptCount val="2"/>
                <c:pt idx="0">
                  <c:v>3.6944348279173798</c:v>
                </c:pt>
                <c:pt idx="1">
                  <c:v>0.88252978901990387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F0-4A08-80B7-BF40E4A26528}"/>
            </c:ext>
          </c:extLst>
        </c:ser>
        <c:ser>
          <c:idx val="6"/>
          <c:order val="7"/>
          <c:tx>
            <c:v> 2016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[2]Lähtödata!$BN$139:$BN$140</c:f>
              <c:numCache>
                <c:formatCode>0.0</c:formatCode>
                <c:ptCount val="2"/>
                <c:pt idx="0">
                  <c:v>3.8440796170915368</c:v>
                </c:pt>
                <c:pt idx="1">
                  <c:v>0.90382120107316377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F0-4A08-80B7-BF40E4A26528}"/>
            </c:ext>
          </c:extLst>
        </c:ser>
        <c:ser>
          <c:idx val="7"/>
          <c:order val="8"/>
          <c:tx>
            <c:v> 2017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[2]Lähtödata!$BN$142:$BN$143</c:f>
              <c:numCache>
                <c:formatCode>0.0</c:formatCode>
                <c:ptCount val="2"/>
                <c:pt idx="0">
                  <c:v>3.2543832290411503</c:v>
                </c:pt>
                <c:pt idx="1">
                  <c:v>0.81140931840317032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F0-4A08-80B7-BF40E4A26528}"/>
            </c:ext>
          </c:extLst>
        </c:ser>
        <c:ser>
          <c:idx val="8"/>
          <c:order val="9"/>
          <c:tx>
            <c:v> 2018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[2]Lähtödata!$BN$145:$BN$146</c:f>
              <c:numCache>
                <c:formatCode>0.0</c:formatCode>
                <c:ptCount val="2"/>
                <c:pt idx="0">
                  <c:v>3.958526094635225</c:v>
                </c:pt>
                <c:pt idx="1">
                  <c:v>0.94401952266310596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F0-4A08-80B7-BF40E4A26528}"/>
            </c:ext>
          </c:extLst>
        </c:ser>
        <c:ser>
          <c:idx val="9"/>
          <c:order val="10"/>
          <c:tx>
            <c:v> 2019*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Kuluttajien sähkönkulutus</c:v>
              </c:pt>
              <c:pt idx="1">
                <c:v>Teollisuuden sähkönkulutus</c:v>
              </c:pt>
            </c:strLit>
          </c:cat>
          <c:val>
            <c:numRef>
              <c:f>[2]Lähtödata!$BN$148:$BN$149</c:f>
              <c:numCache>
                <c:formatCode>General</c:formatCode>
                <c:ptCount val="2"/>
                <c:pt idx="0" formatCode="0.0">
                  <c:v>3.3162093027278869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F0-4A08-80B7-BF40E4A26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4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2265600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5283018867924525E-2"/>
          <c:y val="1.8461603243799651E-2"/>
          <c:w val="0.93894083760710878"/>
          <c:h val="0.94585990581784107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B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D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F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1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3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5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7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9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B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D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F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1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3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7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9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B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D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0.51993083953857422</c:v>
              </c:pt>
              <c:pt idx="1">
                <c:v>0.32298767566680908</c:v>
              </c:pt>
              <c:pt idx="2">
                <c:v>0.2110527902841568</c:v>
              </c:pt>
              <c:pt idx="3">
                <c:v>0.77059090137481689</c:v>
              </c:pt>
              <c:pt idx="4">
                <c:v>0.43324437737464905</c:v>
              </c:pt>
              <c:pt idx="5">
                <c:v>0.25606149435043335</c:v>
              </c:pt>
              <c:pt idx="6">
                <c:v>0.41726499795913696</c:v>
              </c:pt>
              <c:pt idx="7">
                <c:v>0.46911394596099854</c:v>
              </c:pt>
              <c:pt idx="8">
                <c:v>0.39743825793266296</c:v>
              </c:pt>
              <c:pt idx="9">
                <c:v>0.38358065485954285</c:v>
              </c:pt>
              <c:pt idx="10">
                <c:v>0.52346557378768921</c:v>
              </c:pt>
              <c:pt idx="11">
                <c:v>0.60584461688995361</c:v>
              </c:pt>
              <c:pt idx="12">
                <c:v>0.54717922210693359</c:v>
              </c:pt>
              <c:pt idx="13">
                <c:v>0.64297366142272949</c:v>
              </c:pt>
              <c:pt idx="14">
                <c:v>0.62336963415145874</c:v>
              </c:pt>
              <c:pt idx="15">
                <c:v>0.59426033496856689</c:v>
              </c:pt>
              <c:pt idx="16">
                <c:v>0.30098044872283936</c:v>
              </c:pt>
              <c:pt idx="17">
                <c:v>0.48983410000801086</c:v>
              </c:pt>
              <c:pt idx="18">
                <c:v>0.40598481893539429</c:v>
              </c:pt>
              <c:pt idx="19">
                <c:v>1.1254751682281494</c:v>
              </c:pt>
              <c:pt idx="20">
                <c:v>0.70549565553665161</c:v>
              </c:pt>
              <c:pt idx="21">
                <c:v>0.28530889749526978</c:v>
              </c:pt>
              <c:pt idx="22">
                <c:v>0.38783499598503113</c:v>
              </c:pt>
              <c:pt idx="23">
                <c:v>0.8229442834854126</c:v>
              </c:pt>
              <c:pt idx="24">
                <c:v>1.1722995042800903</c:v>
              </c:pt>
              <c:pt idx="25">
                <c:v>0.60097670555114746</c:v>
              </c:pt>
              <c:pt idx="26">
                <c:v>0.44840577244758606</c:v>
              </c:pt>
              <c:pt idx="27">
                <c:v>0.82869887351989746</c:v>
              </c:pt>
              <c:pt idx="28">
                <c:v>0.6362348198890686</c:v>
              </c:pt>
              <c:pt idx="29">
                <c:v>0.58949160575866699</c:v>
              </c:pt>
              <c:pt idx="30">
                <c:v>0.88181781768798828</c:v>
              </c:pt>
            </c:numLit>
          </c:val>
          <c:extLst>
            <c:ext xmlns:c16="http://schemas.microsoft.com/office/drawing/2014/chart" uri="{C3380CC4-5D6E-409C-BE32-E72D297353CC}">
              <c16:uniqueId val="{0000003E-BE40-4AFC-9CC1-AC14801A662B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0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2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4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6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8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A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C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E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0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2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4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6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8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A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C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E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0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2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4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6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8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A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C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E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0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2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6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8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A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C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0.14204314351081848</c:v>
              </c:pt>
              <c:pt idx="1">
                <c:v>0.4479333758354187</c:v>
              </c:pt>
              <c:pt idx="2">
                <c:v>0.46339863538742065</c:v>
              </c:pt>
              <c:pt idx="3">
                <c:v>0.4226061999797821</c:v>
              </c:pt>
              <c:pt idx="4">
                <c:v>0.60114002227783203</c:v>
              </c:pt>
              <c:pt idx="5">
                <c:v>0.77631300687789917</c:v>
              </c:pt>
              <c:pt idx="6">
                <c:v>0.40251055359840393</c:v>
              </c:pt>
              <c:pt idx="7">
                <c:v>0.37958374619483948</c:v>
              </c:pt>
              <c:pt idx="8">
                <c:v>0.36819186806678772</c:v>
              </c:pt>
              <c:pt idx="9">
                <c:v>0.3269573450088501</c:v>
              </c:pt>
              <c:pt idx="10">
                <c:v>0.36291131377220154</c:v>
              </c:pt>
              <c:pt idx="11">
                <c:v>0.37399685382843018</c:v>
              </c:pt>
              <c:pt idx="12">
                <c:v>0.37340152263641357</c:v>
              </c:pt>
              <c:pt idx="13">
                <c:v>0.49263519048690796</c:v>
              </c:pt>
              <c:pt idx="14">
                <c:v>0.3945905864238739</c:v>
              </c:pt>
              <c:pt idx="15">
                <c:v>0.4242464005947113</c:v>
              </c:pt>
              <c:pt idx="16">
                <c:v>0.51056331396102905</c:v>
              </c:pt>
              <c:pt idx="17">
                <c:v>0.45957061648368835</c:v>
              </c:pt>
              <c:pt idx="18">
                <c:v>0.41361752152442932</c:v>
              </c:pt>
              <c:pt idx="19">
                <c:v>0.55832856893539429</c:v>
              </c:pt>
              <c:pt idx="20">
                <c:v>0.60405081510543823</c:v>
              </c:pt>
              <c:pt idx="21">
                <c:v>0.59700143337249756</c:v>
              </c:pt>
              <c:pt idx="22">
                <c:v>0.58189111948013306</c:v>
              </c:pt>
              <c:pt idx="23">
                <c:v>0.48642987012863159</c:v>
              </c:pt>
              <c:pt idx="24">
                <c:v>0.47200903296470642</c:v>
              </c:pt>
              <c:pt idx="25">
                <c:v>0.41889292001724243</c:v>
              </c:pt>
              <c:pt idx="26">
                <c:v>0.49911436438560486</c:v>
              </c:pt>
              <c:pt idx="27">
                <c:v>0.52988678216934204</c:v>
              </c:pt>
              <c:pt idx="28">
                <c:v>0.36812081933021545</c:v>
              </c:pt>
              <c:pt idx="29">
                <c:v>0.43705227971076965</c:v>
              </c:pt>
              <c:pt idx="30">
                <c:v>0.51684683561325073</c:v>
              </c:pt>
            </c:numLit>
          </c:val>
          <c:extLst>
            <c:ext xmlns:c16="http://schemas.microsoft.com/office/drawing/2014/chart" uri="{C3380CC4-5D6E-409C-BE32-E72D297353CC}">
              <c16:uniqueId val="{0000007D-BE40-4AFC-9CC1-AC14801A662B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F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1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3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5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7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9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B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D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F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1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3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5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7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9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B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D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F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1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3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5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7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9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B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D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F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1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5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7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9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B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1.209673099219799E-2</c:v>
              </c:pt>
              <c:pt idx="1">
                <c:v>2.6496589183807373E-2</c:v>
              </c:pt>
              <c:pt idx="2">
                <c:v>3.7662658840417862E-2</c:v>
              </c:pt>
              <c:pt idx="3">
                <c:v>1.6507711261510849E-2</c:v>
              </c:pt>
              <c:pt idx="4">
                <c:v>1.1614751070737839E-2</c:v>
              </c:pt>
              <c:pt idx="5">
                <c:v>1.0753050446510315E-2</c:v>
              </c:pt>
              <c:pt idx="6">
                <c:v>3.1289935111999512E-2</c:v>
              </c:pt>
              <c:pt idx="7">
                <c:v>8.869292214512825E-3</c:v>
              </c:pt>
              <c:pt idx="8">
                <c:v>8.4921689704060555E-3</c:v>
              </c:pt>
              <c:pt idx="9">
                <c:v>1.5111077576875687E-2</c:v>
              </c:pt>
              <c:pt idx="10">
                <c:v>9.6054309979081154E-3</c:v>
              </c:pt>
              <c:pt idx="11">
                <c:v>1.4452025294303894E-2</c:v>
              </c:pt>
              <c:pt idx="12">
                <c:v>5.2477726712822914E-3</c:v>
              </c:pt>
              <c:pt idx="13">
                <c:v>2.3772327229380608E-2</c:v>
              </c:pt>
              <c:pt idx="14">
                <c:v>1.2785551138222218E-2</c:v>
              </c:pt>
              <c:pt idx="15">
                <c:v>1.2536455877125263E-2</c:v>
              </c:pt>
              <c:pt idx="16">
                <c:v>1.3522172346711159E-2</c:v>
              </c:pt>
              <c:pt idx="17">
                <c:v>2.507401630282402E-2</c:v>
              </c:pt>
              <c:pt idx="18">
                <c:v>5.2478881552815437E-3</c:v>
              </c:pt>
              <c:pt idx="19">
                <c:v>1.0792320594191551E-2</c:v>
              </c:pt>
              <c:pt idx="20">
                <c:v>3.7801435682922602E-3</c:v>
              </c:pt>
              <c:pt idx="21">
                <c:v>1.0183266364037991E-2</c:v>
              </c:pt>
              <c:pt idx="22">
                <c:v>8.7310830131173134E-3</c:v>
              </c:pt>
              <c:pt idx="23">
                <c:v>1.2823151424527168E-2</c:v>
              </c:pt>
              <c:pt idx="24">
                <c:v>1.2817391194403172E-2</c:v>
              </c:pt>
              <c:pt idx="25">
                <c:v>8.4336176514625549E-3</c:v>
              </c:pt>
              <c:pt idx="26">
                <c:v>5.8669513091444969E-3</c:v>
              </c:pt>
              <c:pt idx="27">
                <c:v>2.4729324504733086E-2</c:v>
              </c:pt>
              <c:pt idx="28">
                <c:v>2.0568950101733208E-2</c:v>
              </c:pt>
              <c:pt idx="29">
                <c:v>3.4720455296337605E-3</c:v>
              </c:pt>
              <c:pt idx="30">
                <c:v>1.3550103642046452E-2</c:v>
              </c:pt>
            </c:numLit>
          </c:val>
          <c:extLst>
            <c:ext xmlns:c16="http://schemas.microsoft.com/office/drawing/2014/chart" uri="{C3380CC4-5D6E-409C-BE32-E72D297353CC}">
              <c16:uniqueId val="{000000BC-BE40-4AFC-9CC1-AC14801A662B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E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0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2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4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6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8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A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C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E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0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2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4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6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8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A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C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E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0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2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4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6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8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A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C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E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0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F2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4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6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8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A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1.5870380401611328</c:v>
              </c:pt>
              <c:pt idx="1">
                <c:v>9.7957059741020203E-2</c:v>
              </c:pt>
              <c:pt idx="2">
                <c:v>4.0968451648950577E-3</c:v>
              </c:pt>
              <c:pt idx="3">
                <c:v>4.9833662807941437E-2</c:v>
              </c:pt>
              <c:pt idx="4">
                <c:v>0.10486783087253571</c:v>
              </c:pt>
              <c:pt idx="5">
                <c:v>1.9327977672219276E-2</c:v>
              </c:pt>
              <c:pt idx="6">
                <c:v>6.5788038074970245E-2</c:v>
              </c:pt>
              <c:pt idx="7">
                <c:v>0.41404038667678833</c:v>
              </c:pt>
              <c:pt idx="8">
                <c:v>1.6651591062545776</c:v>
              </c:pt>
              <c:pt idx="9">
                <c:v>2.0501263439655304E-2</c:v>
              </c:pt>
              <c:pt idx="10">
                <c:v>1.439509354531765E-2</c:v>
              </c:pt>
              <c:pt idx="11">
                <c:v>3.1605522632598877</c:v>
              </c:pt>
              <c:pt idx="12">
                <c:v>0.9679102897644043</c:v>
              </c:pt>
              <c:pt idx="13">
                <c:v>0.10744071006774902</c:v>
              </c:pt>
              <c:pt idx="14">
                <c:v>0.42710688710212708</c:v>
              </c:pt>
              <c:pt idx="15">
                <c:v>0</c:v>
              </c:pt>
              <c:pt idx="16">
                <c:v>9.9247060716152191E-3</c:v>
              </c:pt>
              <c:pt idx="17">
                <c:v>0.41122600436210632</c:v>
              </c:pt>
              <c:pt idx="18">
                <c:v>1.1964029632508755E-2</c:v>
              </c:pt>
              <c:pt idx="19">
                <c:v>4.951496422290802E-2</c:v>
              </c:pt>
              <c:pt idx="20">
                <c:v>0.66558933258056641</c:v>
              </c:pt>
              <c:pt idx="21">
                <c:v>4.9582943320274353E-2</c:v>
              </c:pt>
              <c:pt idx="22">
                <c:v>0.58462965488433838</c:v>
              </c:pt>
              <c:pt idx="23">
                <c:v>0.18099580705165863</c:v>
              </c:pt>
              <c:pt idx="24">
                <c:v>1.5302135609090328E-2</c:v>
              </c:pt>
              <c:pt idx="25">
                <c:v>5.0223156809806824E-2</c:v>
              </c:pt>
              <c:pt idx="26">
                <c:v>3.2077562063932419E-2</c:v>
              </c:pt>
              <c:pt idx="27">
                <c:v>2.8624264523386955E-2</c:v>
              </c:pt>
              <c:pt idx="28">
                <c:v>2.2162544727325439</c:v>
              </c:pt>
              <c:pt idx="29">
                <c:v>1.0842322371900082E-2</c:v>
              </c:pt>
              <c:pt idx="30">
                <c:v>2.530352771282196E-2</c:v>
              </c:pt>
            </c:numLit>
          </c:val>
          <c:extLst>
            <c:ext xmlns:c16="http://schemas.microsoft.com/office/drawing/2014/chart" uri="{C3380CC4-5D6E-409C-BE32-E72D297353CC}">
              <c16:uniqueId val="{000000FB-BE40-4AFC-9CC1-AC14801A662B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D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F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1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3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5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7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9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B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D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F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1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3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5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7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9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B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D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F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1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3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5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7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9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B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D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F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31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3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5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7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9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0.56161743402481079</c:v>
              </c:pt>
              <c:pt idx="1">
                <c:v>0.5185820460319519</c:v>
              </c:pt>
              <c:pt idx="2">
                <c:v>1.2048925161361694</c:v>
              </c:pt>
              <c:pt idx="3">
                <c:v>1.0455877780914307</c:v>
              </c:pt>
              <c:pt idx="4">
                <c:v>2.9257848262786865</c:v>
              </c:pt>
              <c:pt idx="5">
                <c:v>1.1838040351867676</c:v>
              </c:pt>
              <c:pt idx="6">
                <c:v>1.1347115039825439</c:v>
              </c:pt>
              <c:pt idx="7">
                <c:v>0.9083174467086792</c:v>
              </c:pt>
              <c:pt idx="8">
                <c:v>1.5919456481933594</c:v>
              </c:pt>
              <c:pt idx="9">
                <c:v>1.248869776725769</c:v>
              </c:pt>
              <c:pt idx="10">
                <c:v>0.85664200782775879</c:v>
              </c:pt>
              <c:pt idx="11">
                <c:v>0.62063241004943848</c:v>
              </c:pt>
              <c:pt idx="12">
                <c:v>0.77608251571655273</c:v>
              </c:pt>
              <c:pt idx="13">
                <c:v>1.0104414224624634</c:v>
              </c:pt>
              <c:pt idx="14">
                <c:v>1.2296766042709351</c:v>
              </c:pt>
              <c:pt idx="15">
                <c:v>0.95421290397644043</c:v>
              </c:pt>
              <c:pt idx="16">
                <c:v>1.2490564584732056</c:v>
              </c:pt>
              <c:pt idx="17">
                <c:v>1.4016238451004028</c:v>
              </c:pt>
              <c:pt idx="18">
                <c:v>1.6857979297637939</c:v>
              </c:pt>
              <c:pt idx="19">
                <c:v>0.84780424833297729</c:v>
              </c:pt>
              <c:pt idx="20">
                <c:v>0.74026858806610107</c:v>
              </c:pt>
              <c:pt idx="21">
                <c:v>1.2438151836395264</c:v>
              </c:pt>
              <c:pt idx="22">
                <c:v>1.1716499328613281</c:v>
              </c:pt>
              <c:pt idx="23">
                <c:v>1.5693621635437012</c:v>
              </c:pt>
              <c:pt idx="24">
                <c:v>1.2973568439483643</c:v>
              </c:pt>
              <c:pt idx="25">
                <c:v>1.0728634595870972</c:v>
              </c:pt>
              <c:pt idx="26">
                <c:v>1.3230087757110596</c:v>
              </c:pt>
              <c:pt idx="27">
                <c:v>0.90623509883880615</c:v>
              </c:pt>
              <c:pt idx="28">
                <c:v>0.81829321384429932</c:v>
              </c:pt>
              <c:pt idx="29">
                <c:v>1.2107923030853271</c:v>
              </c:pt>
              <c:pt idx="30">
                <c:v>1.3068232536315918</c:v>
              </c:pt>
            </c:numLit>
          </c:val>
          <c:extLst>
            <c:ext xmlns:c16="http://schemas.microsoft.com/office/drawing/2014/chart" uri="{C3380CC4-5D6E-409C-BE32-E72D297353CC}">
              <c16:uniqueId val="{0000013A-BE40-4AFC-9CC1-AC14801A662B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C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E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0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2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4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6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8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A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C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4E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0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2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4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6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8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A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C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5E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0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2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4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6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8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A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C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6E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70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2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4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6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8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0.89206373691558838</c:v>
              </c:pt>
              <c:pt idx="1">
                <c:v>1.2443281412124634</c:v>
              </c:pt>
              <c:pt idx="2">
                <c:v>1.2712488174438477</c:v>
              </c:pt>
              <c:pt idx="3">
                <c:v>1.9862712621688843</c:v>
              </c:pt>
              <c:pt idx="4">
                <c:v>1.8529077768325806</c:v>
              </c:pt>
              <c:pt idx="5">
                <c:v>2.0913841724395752</c:v>
              </c:pt>
              <c:pt idx="6">
                <c:v>3.6678493022918701</c:v>
              </c:pt>
              <c:pt idx="7">
                <c:v>2.8244898319244385</c:v>
              </c:pt>
              <c:pt idx="8">
                <c:v>2.353426456451416</c:v>
              </c:pt>
              <c:pt idx="9">
                <c:v>2.3208506107330322</c:v>
              </c:pt>
              <c:pt idx="10">
                <c:v>3.2203898429870605</c:v>
              </c:pt>
              <c:pt idx="11">
                <c:v>2.2600975036621094</c:v>
              </c:pt>
              <c:pt idx="12">
                <c:v>3.995236873626709</c:v>
              </c:pt>
              <c:pt idx="13">
                <c:v>4.6071467399597168</c:v>
              </c:pt>
              <c:pt idx="14">
                <c:v>3.4138612747192383</c:v>
              </c:pt>
              <c:pt idx="15">
                <c:v>2.3331902027130127</c:v>
              </c:pt>
              <c:pt idx="16">
                <c:v>3.8698494434356689</c:v>
              </c:pt>
              <c:pt idx="17">
                <c:v>3.560685396194458</c:v>
              </c:pt>
              <c:pt idx="18">
                <c:v>2.8457224369049072</c:v>
              </c:pt>
              <c:pt idx="19">
                <c:v>3.67641282081604</c:v>
              </c:pt>
              <c:pt idx="20">
                <c:v>4.0981230735778809</c:v>
              </c:pt>
              <c:pt idx="21">
                <c:v>3.6693198680877686</c:v>
              </c:pt>
              <c:pt idx="22">
                <c:v>3.5397171974182129</c:v>
              </c:pt>
              <c:pt idx="23">
                <c:v>4.0947914123535156</c:v>
              </c:pt>
              <c:pt idx="24">
                <c:v>4.9547042846679688</c:v>
              </c:pt>
              <c:pt idx="25">
                <c:v>4.5830202102661133</c:v>
              </c:pt>
              <c:pt idx="26">
                <c:v>2.3961250782012939</c:v>
              </c:pt>
              <c:pt idx="27">
                <c:v>6.0139427185058594</c:v>
              </c:pt>
              <c:pt idx="28">
                <c:v>5.714383602142334</c:v>
              </c:pt>
              <c:pt idx="29">
                <c:v>2.6781637668609619</c:v>
              </c:pt>
              <c:pt idx="30">
                <c:v>9.7742910385131836</c:v>
              </c:pt>
            </c:numLit>
          </c:val>
          <c:extLst>
            <c:ext xmlns:c16="http://schemas.microsoft.com/office/drawing/2014/chart" uri="{C3380CC4-5D6E-409C-BE32-E72D297353CC}">
              <c16:uniqueId val="{00000179-BE40-4AFC-9CC1-AC14801A662B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B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D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7F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1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3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5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7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9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B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D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8F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1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3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5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7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9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B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D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9F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1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3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5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7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9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B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AD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AF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1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3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5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7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1.1614304967224598E-2</c:v>
              </c:pt>
              <c:pt idx="1">
                <c:v>1.0936256647109985</c:v>
              </c:pt>
              <c:pt idx="2">
                <c:v>1.9911249876022339</c:v>
              </c:pt>
              <c:pt idx="3">
                <c:v>1.6651675701141357</c:v>
              </c:pt>
              <c:pt idx="4">
                <c:v>4.9087017774581909E-2</c:v>
              </c:pt>
              <c:pt idx="5">
                <c:v>1.7871228456497192</c:v>
              </c:pt>
              <c:pt idx="6">
                <c:v>0.70261603593826294</c:v>
              </c:pt>
              <c:pt idx="7">
                <c:v>1.3002830743789673</c:v>
              </c:pt>
              <c:pt idx="8">
                <c:v>0.4232688844203949</c:v>
              </c:pt>
              <c:pt idx="9">
                <c:v>2.7753188610076904</c:v>
              </c:pt>
              <c:pt idx="10">
                <c:v>2.9961960315704346</c:v>
              </c:pt>
              <c:pt idx="11">
                <c:v>0.96721291542053223</c:v>
              </c:pt>
              <c:pt idx="12">
                <c:v>1.4018111228942871</c:v>
              </c:pt>
              <c:pt idx="13">
                <c:v>1.1733171939849854</c:v>
              </c:pt>
              <c:pt idx="14">
                <c:v>2.0746028423309326</c:v>
              </c:pt>
              <c:pt idx="15">
                <c:v>3.9071652889251709</c:v>
              </c:pt>
              <c:pt idx="16">
                <c:v>2.3980684280395508</c:v>
              </c:pt>
              <c:pt idx="17">
                <c:v>2.3944604396820068</c:v>
              </c:pt>
              <c:pt idx="18">
                <c:v>3.1221792697906494</c:v>
              </c:pt>
              <c:pt idx="19">
                <c:v>2.3588409423828125</c:v>
              </c:pt>
              <c:pt idx="20">
                <c:v>2.1617419719696045</c:v>
              </c:pt>
              <c:pt idx="21">
                <c:v>2.9876103401184082</c:v>
              </c:pt>
              <c:pt idx="22">
                <c:v>3.1483042240142822</c:v>
              </c:pt>
              <c:pt idx="23">
                <c:v>2.5340194702148438</c:v>
              </c:pt>
              <c:pt idx="24">
                <c:v>2.0682368278503418</c:v>
              </c:pt>
              <c:pt idx="25">
                <c:v>3.2580177783966064</c:v>
              </c:pt>
              <c:pt idx="26">
                <c:v>5.3595213890075684</c:v>
              </c:pt>
              <c:pt idx="27">
                <c:v>1.9993832111358643</c:v>
              </c:pt>
              <c:pt idx="28">
                <c:v>3.7230460643768311</c:v>
              </c:pt>
              <c:pt idx="29">
                <c:v>9.1201915740966797</c:v>
              </c:pt>
              <c:pt idx="30">
                <c:v>2.716437816619873</c:v>
              </c:pt>
            </c:numLit>
          </c:val>
          <c:extLst>
            <c:ext xmlns:c16="http://schemas.microsoft.com/office/drawing/2014/chart" uri="{C3380CC4-5D6E-409C-BE32-E72D297353CC}">
              <c16:uniqueId val="{000001B8-BE40-4AFC-9CC1-AC14801A662B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A-BE40-4AFC-9CC1-AC14801A662B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C-BE40-4AFC-9CC1-AC14801A662B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BE-BE40-4AFC-9CC1-AC14801A662B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0-BE40-4AFC-9CC1-AC14801A662B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2-BE40-4AFC-9CC1-AC14801A662B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4-BE40-4AFC-9CC1-AC14801A662B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6-BE40-4AFC-9CC1-AC14801A662B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8-BE40-4AFC-9CC1-AC14801A662B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A-BE40-4AFC-9CC1-AC14801A662B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C-BE40-4AFC-9CC1-AC14801A662B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CE-BE40-4AFC-9CC1-AC14801A662B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0-BE40-4AFC-9CC1-AC14801A662B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2-BE40-4AFC-9CC1-AC14801A662B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4-BE40-4AFC-9CC1-AC14801A662B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6-BE40-4AFC-9CC1-AC14801A662B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8-BE40-4AFC-9CC1-AC14801A662B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A-BE40-4AFC-9CC1-AC14801A662B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C-BE40-4AFC-9CC1-AC14801A662B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DE-BE40-4AFC-9CC1-AC14801A662B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0-BE40-4AFC-9CC1-AC14801A662B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2-BE40-4AFC-9CC1-AC14801A662B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4-BE40-4AFC-9CC1-AC14801A662B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6-BE40-4AFC-9CC1-AC14801A662B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8-BE40-4AFC-9CC1-AC14801A662B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A-BE40-4AFC-9CC1-AC14801A662B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EC-BE40-4AFC-9CC1-AC14801A662B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EE-BE40-4AFC-9CC1-AC14801A662B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F0-BE40-4AFC-9CC1-AC14801A662B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F2-BE40-4AFC-9CC1-AC14801A662B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F4-BE40-4AFC-9CC1-AC14801A662B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F6-BE40-4AFC-9CC1-AC14801A662B}"/>
              </c:ext>
            </c:extLst>
          </c:dPt>
          <c:cat>
            <c:strLit>
              <c:ptCount val="31"/>
              <c:pt idx="0">
                <c:v>Kauniainen</c:v>
              </c:pt>
              <c:pt idx="1">
                <c:v>Pornainen</c:v>
              </c:pt>
              <c:pt idx="2">
                <c:v>Rusko</c:v>
              </c:pt>
              <c:pt idx="3">
                <c:v>Kemiönsaari</c:v>
              </c:pt>
              <c:pt idx="4">
                <c:v>Hanko</c:v>
              </c:pt>
              <c:pt idx="5">
                <c:v>Hausjärvi</c:v>
              </c:pt>
              <c:pt idx="6">
                <c:v>Masku</c:v>
              </c:pt>
              <c:pt idx="7">
                <c:v>Suomussalmi</c:v>
              </c:pt>
              <c:pt idx="8">
                <c:v>Karkkila</c:v>
              </c:pt>
              <c:pt idx="9">
                <c:v>Nousiainen</c:v>
              </c:pt>
              <c:pt idx="10">
                <c:v>Mynämäki</c:v>
              </c:pt>
              <c:pt idx="11">
                <c:v>Ilomantsi</c:v>
              </c:pt>
              <c:pt idx="12">
                <c:v>Suonenjoki</c:v>
              </c:pt>
              <c:pt idx="13">
                <c:v>Mäntyharju</c:v>
              </c:pt>
              <c:pt idx="14">
                <c:v>Kangasniemi</c:v>
              </c:pt>
              <c:pt idx="15">
                <c:v>Sauvo</c:v>
              </c:pt>
              <c:pt idx="16">
                <c:v>Aura</c:v>
              </c:pt>
              <c:pt idx="17">
                <c:v>Iitti</c:v>
              </c:pt>
              <c:pt idx="18">
                <c:v>Kärkölä</c:v>
              </c:pt>
              <c:pt idx="19">
                <c:v>Puumala</c:v>
              </c:pt>
              <c:pt idx="20">
                <c:v>Padasjoki</c:v>
              </c:pt>
              <c:pt idx="21">
                <c:v>Laitila</c:v>
              </c:pt>
              <c:pt idx="22">
                <c:v>Jokioinen</c:v>
              </c:pt>
              <c:pt idx="23">
                <c:v>Ikaalinen</c:v>
              </c:pt>
              <c:pt idx="24">
                <c:v>Kuhmoinen</c:v>
              </c:pt>
              <c:pt idx="25">
                <c:v>Hankasalmi</c:v>
              </c:pt>
              <c:pt idx="26">
                <c:v>--&gt;  Somero</c:v>
              </c:pt>
              <c:pt idx="27">
                <c:v>Hirvensalmi</c:v>
              </c:pt>
              <c:pt idx="28">
                <c:v>Juva</c:v>
              </c:pt>
              <c:pt idx="29">
                <c:v>Punkalaidun</c:v>
              </c:pt>
              <c:pt idx="30">
                <c:v>Pertunmaa</c:v>
              </c:pt>
            </c:strLit>
          </c:cat>
          <c:val>
            <c:numLit>
              <c:formatCode>General</c:formatCode>
              <c:ptCount val="31"/>
              <c:pt idx="0">
                <c:v>7.5578987598419189E-2</c:v>
              </c:pt>
              <c:pt idx="1">
                <c:v>0.17065156996250153</c:v>
              </c:pt>
              <c:pt idx="2">
                <c:v>0.11655405908823013</c:v>
              </c:pt>
              <c:pt idx="3">
                <c:v>0.22191734611988068</c:v>
              </c:pt>
              <c:pt idx="4">
                <c:v>0.21500147879123688</c:v>
              </c:pt>
              <c:pt idx="5">
                <c:v>0.18579278886318207</c:v>
              </c:pt>
              <c:pt idx="6">
                <c:v>0.11730112135410309</c:v>
              </c:pt>
              <c:pt idx="7">
                <c:v>0.36383241415023804</c:v>
              </c:pt>
              <c:pt idx="8">
                <c:v>0.19910107553005219</c:v>
              </c:pt>
              <c:pt idx="9">
                <c:v>0.1326432079076767</c:v>
              </c:pt>
              <c:pt idx="10">
                <c:v>0.13715921342372894</c:v>
              </c:pt>
              <c:pt idx="11">
                <c:v>0.25576761364936829</c:v>
              </c:pt>
              <c:pt idx="12">
                <c:v>0.26436933875083923</c:v>
              </c:pt>
              <c:pt idx="13">
                <c:v>0.2828393280506134</c:v>
              </c:pt>
              <c:pt idx="14">
                <c:v>0.17989374697208405</c:v>
              </c:pt>
              <c:pt idx="15">
                <c:v>0.22503690421581268</c:v>
              </c:pt>
              <c:pt idx="16">
                <c:v>0.13159090280532837</c:v>
              </c:pt>
              <c:pt idx="17">
                <c:v>0.1613888293504715</c:v>
              </c:pt>
              <c:pt idx="18">
                <c:v>0.44872751832008362</c:v>
              </c:pt>
              <c:pt idx="19">
                <c:v>0.38087564706802368</c:v>
              </c:pt>
              <c:pt idx="20">
                <c:v>0.21882347762584686</c:v>
              </c:pt>
              <c:pt idx="21">
                <c:v>0.39009010791778564</c:v>
              </c:pt>
              <c:pt idx="22">
                <c:v>0.38415771722793579</c:v>
              </c:pt>
              <c:pt idx="23">
                <c:v>0.34324738383293152</c:v>
              </c:pt>
              <c:pt idx="24">
                <c:v>0.22018049657344818</c:v>
              </c:pt>
              <c:pt idx="25">
                <c:v>0.29646936058998108</c:v>
              </c:pt>
              <c:pt idx="26">
                <c:v>0.38845577836036682</c:v>
              </c:pt>
              <c:pt idx="27">
                <c:v>0.38977184891700745</c:v>
              </c:pt>
              <c:pt idx="28">
                <c:v>0.68159264326095581</c:v>
              </c:pt>
              <c:pt idx="29">
                <c:v>0.21539774537086487</c:v>
              </c:pt>
              <c:pt idx="30">
                <c:v>0.23934461176395416</c:v>
              </c:pt>
            </c:numLit>
          </c:val>
          <c:extLst>
            <c:ext xmlns:c16="http://schemas.microsoft.com/office/drawing/2014/chart" uri="{C3380CC4-5D6E-409C-BE32-E72D297353CC}">
              <c16:uniqueId val="{000001F7-BE40-4AFC-9CC1-AC14801A6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5102592"/>
        <c:axId val="235104128"/>
      </c:barChart>
      <c:catAx>
        <c:axId val="23510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en-FI"/>
          </a:p>
        </c:txPr>
        <c:crossAx val="235104128"/>
        <c:crosses val="autoZero"/>
        <c:auto val="1"/>
        <c:lblAlgn val="ctr"/>
        <c:lblOffset val="100"/>
        <c:tickLblSkip val="1"/>
        <c:noMultiLvlLbl val="0"/>
      </c:catAx>
      <c:valAx>
        <c:axId val="235104128"/>
        <c:scaling>
          <c:orientation val="minMax"/>
        </c:scaling>
        <c:delete val="0"/>
        <c:axPos val="l"/>
        <c:majorGridlines>
          <c:spPr>
            <a:ln>
              <a:solidFill>
                <a:srgbClr val="E6E6E6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51025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/>
            </a:pPr>
            <a:endParaRPr lang="en-FI"/>
          </a:p>
        </c:txPr>
      </c:legendEntry>
      <c:layout>
        <c:manualLayout>
          <c:xMode val="edge"/>
          <c:yMode val="edge"/>
          <c:x val="6.4150943396226415E-2"/>
          <c:y val="1.3333333333333334E-2"/>
          <c:w val="0.90542059129401276"/>
          <c:h val="0.11666666666666667"/>
        </c:manualLayout>
      </c:layout>
      <c:overlay val="0"/>
      <c:txPr>
        <a:bodyPr/>
        <a:lstStyle/>
        <a:p>
          <a:pPr>
            <a:defRPr sz="100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2225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en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5283018867924525E-2"/>
          <c:y val="1.8461603243799651E-2"/>
          <c:w val="0.93894083760710878"/>
          <c:h val="0.94585990581784107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B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D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F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1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5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0.59576630592346191</c:v>
              </c:pt>
              <c:pt idx="1">
                <c:v>0.53462439775466919</c:v>
              </c:pt>
              <c:pt idx="2">
                <c:v>0.44117662310600281</c:v>
              </c:pt>
              <c:pt idx="3">
                <c:v>0.68924474716186523</c:v>
              </c:pt>
              <c:pt idx="4">
                <c:v>1.5947288274765015</c:v>
              </c:pt>
              <c:pt idx="5">
                <c:v>0.30518132448196411</c:v>
              </c:pt>
              <c:pt idx="6">
                <c:v>0.2110527902841568</c:v>
              </c:pt>
              <c:pt idx="7">
                <c:v>0.58618909120559692</c:v>
              </c:pt>
              <c:pt idx="8">
                <c:v>0.77059090137481689</c:v>
              </c:pt>
              <c:pt idx="9">
                <c:v>0.41726499795913696</c:v>
              </c:pt>
              <c:pt idx="10">
                <c:v>0.49150875210762024</c:v>
              </c:pt>
              <c:pt idx="11">
                <c:v>0.38358065485954285</c:v>
              </c:pt>
              <c:pt idx="12">
                <c:v>0.52346557378768921</c:v>
              </c:pt>
              <c:pt idx="13">
                <c:v>0.46902379393577576</c:v>
              </c:pt>
              <c:pt idx="14">
                <c:v>0.59426033496856689</c:v>
              </c:pt>
              <c:pt idx="15">
                <c:v>0.30098044872283936</c:v>
              </c:pt>
              <c:pt idx="16">
                <c:v>0.28530889749526978</c:v>
              </c:pt>
              <c:pt idx="17">
                <c:v>0.44840577244758606</c:v>
              </c:pt>
              <c:pt idx="18">
                <c:v>0.60668021440505981</c:v>
              </c:pt>
            </c:numLit>
          </c:val>
          <c:extLst>
            <c:ext xmlns:c16="http://schemas.microsoft.com/office/drawing/2014/chart" uri="{C3380CC4-5D6E-409C-BE32-E72D297353CC}">
              <c16:uniqueId val="{00000026-F8D8-404E-90E3-83E64C20A1B9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8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A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C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E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0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2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4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6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8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A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C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3E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0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2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4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6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8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A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C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0.1217929795384407</c:v>
              </c:pt>
              <c:pt idx="1">
                <c:v>0.21690407395362854</c:v>
              </c:pt>
              <c:pt idx="2">
                <c:v>0.32625588774681091</c:v>
              </c:pt>
              <c:pt idx="3">
                <c:v>0.36614647507667542</c:v>
              </c:pt>
              <c:pt idx="4">
                <c:v>0.31063979864120483</c:v>
              </c:pt>
              <c:pt idx="5">
                <c:v>0.44411799311637878</c:v>
              </c:pt>
              <c:pt idx="6">
                <c:v>0.46339863538742065</c:v>
              </c:pt>
              <c:pt idx="7">
                <c:v>0.30721631646156311</c:v>
              </c:pt>
              <c:pt idx="8">
                <c:v>0.4226061999797821</c:v>
              </c:pt>
              <c:pt idx="9">
                <c:v>0.40251055359840393</c:v>
              </c:pt>
              <c:pt idx="10">
                <c:v>0.29881712794303894</c:v>
              </c:pt>
              <c:pt idx="11">
                <c:v>0.3269573450088501</c:v>
              </c:pt>
              <c:pt idx="12">
                <c:v>0.36291131377220154</c:v>
              </c:pt>
              <c:pt idx="13">
                <c:v>0.37308076024055481</c:v>
              </c:pt>
              <c:pt idx="14">
                <c:v>0.4242464005947113</c:v>
              </c:pt>
              <c:pt idx="15">
                <c:v>0.51056331396102905</c:v>
              </c:pt>
              <c:pt idx="16">
                <c:v>0.59700143337249756</c:v>
              </c:pt>
              <c:pt idx="17">
                <c:v>0.49911436438560486</c:v>
              </c:pt>
              <c:pt idx="18">
                <c:v>0.4005744457244873</c:v>
              </c:pt>
            </c:numLit>
          </c:val>
          <c:extLst>
            <c:ext xmlns:c16="http://schemas.microsoft.com/office/drawing/2014/chart" uri="{C3380CC4-5D6E-409C-BE32-E72D297353CC}">
              <c16:uniqueId val="{0000004D-F8D8-404E-90E3-83E64C20A1B9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4F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1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3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5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7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9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B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D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5F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1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3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5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7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9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B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D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6F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1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3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1.2096275575459003E-2</c:v>
              </c:pt>
              <c:pt idx="1">
                <c:v>1.1463750153779984E-2</c:v>
              </c:pt>
              <c:pt idx="2">
                <c:v>2.45017409324646E-2</c:v>
              </c:pt>
              <c:pt idx="3">
                <c:v>2.6216210797429085E-2</c:v>
              </c:pt>
              <c:pt idx="4">
                <c:v>1.9884927198290825E-2</c:v>
              </c:pt>
              <c:pt idx="5">
                <c:v>1.9060265272855759E-2</c:v>
              </c:pt>
              <c:pt idx="6">
                <c:v>3.7662658840417862E-2</c:v>
              </c:pt>
              <c:pt idx="7">
                <c:v>7.6467846520245075E-3</c:v>
              </c:pt>
              <c:pt idx="8">
                <c:v>1.6507711261510849E-2</c:v>
              </c:pt>
              <c:pt idx="9">
                <c:v>3.1289935111999512E-2</c:v>
              </c:pt>
              <c:pt idx="10">
                <c:v>1.1340071447193623E-2</c:v>
              </c:pt>
              <c:pt idx="11">
                <c:v>1.5111077576875687E-2</c:v>
              </c:pt>
              <c:pt idx="12">
                <c:v>9.6054309979081154E-3</c:v>
              </c:pt>
              <c:pt idx="13">
                <c:v>2.1743325516581535E-2</c:v>
              </c:pt>
              <c:pt idx="14">
                <c:v>1.2536455877125263E-2</c:v>
              </c:pt>
              <c:pt idx="15">
                <c:v>1.3522172346711159E-2</c:v>
              </c:pt>
              <c:pt idx="16">
                <c:v>1.0183266364037991E-2</c:v>
              </c:pt>
              <c:pt idx="17">
                <c:v>5.8669513091444969E-3</c:v>
              </c:pt>
              <c:pt idx="18">
                <c:v>1.2182704173028469E-2</c:v>
              </c:pt>
            </c:numLit>
          </c:val>
          <c:extLst>
            <c:ext xmlns:c16="http://schemas.microsoft.com/office/drawing/2014/chart" uri="{C3380CC4-5D6E-409C-BE32-E72D297353CC}">
              <c16:uniqueId val="{00000074-F8D8-404E-90E3-83E64C20A1B9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6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8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A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C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7E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0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2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4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6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8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A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C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8E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0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2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4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6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A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1.4937969446182251</c:v>
              </c:pt>
              <c:pt idx="1">
                <c:v>1.4401305913925171</c:v>
              </c:pt>
              <c:pt idx="2">
                <c:v>0.63168895244598389</c:v>
              </c:pt>
              <c:pt idx="3">
                <c:v>3.0861292034387589E-2</c:v>
              </c:pt>
              <c:pt idx="4">
                <c:v>0.9318733811378479</c:v>
              </c:pt>
              <c:pt idx="5">
                <c:v>8.5147880017757416E-2</c:v>
              </c:pt>
              <c:pt idx="6">
                <c:v>4.0968451648950577E-3</c:v>
              </c:pt>
              <c:pt idx="7">
                <c:v>7.5711175799369812E-2</c:v>
              </c:pt>
              <c:pt idx="8">
                <c:v>4.9833662807941437E-2</c:v>
              </c:pt>
              <c:pt idx="9">
                <c:v>6.5788038074970245E-2</c:v>
              </c:pt>
              <c:pt idx="10">
                <c:v>9.4692662358283997E-2</c:v>
              </c:pt>
              <c:pt idx="11">
                <c:v>2.0501263439655304E-2</c:v>
              </c:pt>
              <c:pt idx="12">
                <c:v>1.439509354531765E-2</c:v>
              </c:pt>
              <c:pt idx="13">
                <c:v>1.0613280534744263</c:v>
              </c:pt>
              <c:pt idx="14">
                <c:v>0</c:v>
              </c:pt>
              <c:pt idx="15">
                <c:v>9.9247060716152191E-3</c:v>
              </c:pt>
              <c:pt idx="16">
                <c:v>4.9582943320274353E-2</c:v>
              </c:pt>
              <c:pt idx="17">
                <c:v>3.2077562063932419E-2</c:v>
              </c:pt>
              <c:pt idx="18">
                <c:v>1.9763749092817307E-2</c:v>
              </c:pt>
            </c:numLit>
          </c:val>
          <c:extLst>
            <c:ext xmlns:c16="http://schemas.microsoft.com/office/drawing/2014/chart" uri="{C3380CC4-5D6E-409C-BE32-E72D297353CC}">
              <c16:uniqueId val="{0000009B-F8D8-404E-90E3-83E64C20A1B9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D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9F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1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3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5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7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9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B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D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AF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1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3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5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7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9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B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BD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F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1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0.30888038873672485</c:v>
              </c:pt>
              <c:pt idx="1">
                <c:v>0.713298499584198</c:v>
              </c:pt>
              <c:pt idx="2">
                <c:v>1.1335731744766235</c:v>
              </c:pt>
              <c:pt idx="3">
                <c:v>1.2851073741912842</c:v>
              </c:pt>
              <c:pt idx="4">
                <c:v>0.7323184609413147</c:v>
              </c:pt>
              <c:pt idx="5">
                <c:v>1.0692211389541626</c:v>
              </c:pt>
              <c:pt idx="6">
                <c:v>1.2048925161361694</c:v>
              </c:pt>
              <c:pt idx="7">
                <c:v>1.4180291891098022</c:v>
              </c:pt>
              <c:pt idx="8">
                <c:v>1.0455877780914307</c:v>
              </c:pt>
              <c:pt idx="9">
                <c:v>1.1347115039825439</c:v>
              </c:pt>
              <c:pt idx="10">
                <c:v>0.78577816486358643</c:v>
              </c:pt>
              <c:pt idx="11">
                <c:v>1.248869776725769</c:v>
              </c:pt>
              <c:pt idx="12">
                <c:v>0.85664200782775879</c:v>
              </c:pt>
              <c:pt idx="13">
                <c:v>1.4334700107574463</c:v>
              </c:pt>
              <c:pt idx="14">
                <c:v>0.95421290397644043</c:v>
              </c:pt>
              <c:pt idx="15">
                <c:v>1.2490564584732056</c:v>
              </c:pt>
              <c:pt idx="16">
                <c:v>1.2438151836395264</c:v>
              </c:pt>
              <c:pt idx="17">
                <c:v>1.3230087757110596</c:v>
              </c:pt>
              <c:pt idx="18">
                <c:v>1.8184278011322021</c:v>
              </c:pt>
            </c:numLit>
          </c:val>
          <c:extLst>
            <c:ext xmlns:c16="http://schemas.microsoft.com/office/drawing/2014/chart" uri="{C3380CC4-5D6E-409C-BE32-E72D297353CC}">
              <c16:uniqueId val="{000000C2-F8D8-404E-90E3-83E64C20A1B9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4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6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8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A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C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CE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0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2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4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6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8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A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C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DE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0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2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4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E6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8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0.85706853866577148</c:v>
              </c:pt>
              <c:pt idx="1">
                <c:v>1.7317384481430054</c:v>
              </c:pt>
              <c:pt idx="2">
                <c:v>2.2847235202789307</c:v>
              </c:pt>
              <c:pt idx="3">
                <c:v>1.6198047399520874</c:v>
              </c:pt>
              <c:pt idx="4">
                <c:v>1.1396458148956299</c:v>
              </c:pt>
              <c:pt idx="5">
                <c:v>2.2623231410980225</c:v>
              </c:pt>
              <c:pt idx="6">
                <c:v>1.2712488174438477</c:v>
              </c:pt>
              <c:pt idx="7">
                <c:v>1.6933906078338623</c:v>
              </c:pt>
              <c:pt idx="8">
                <c:v>1.9862712621688843</c:v>
              </c:pt>
              <c:pt idx="9">
                <c:v>3.6678493022918701</c:v>
              </c:pt>
              <c:pt idx="10">
                <c:v>4.0308561325073242</c:v>
              </c:pt>
              <c:pt idx="11">
                <c:v>2.3208506107330322</c:v>
              </c:pt>
              <c:pt idx="12">
                <c:v>3.2203898429870605</c:v>
              </c:pt>
              <c:pt idx="13">
                <c:v>3.2541673183441162</c:v>
              </c:pt>
              <c:pt idx="14">
                <c:v>2.3331902027130127</c:v>
              </c:pt>
              <c:pt idx="15">
                <c:v>3.8698494434356689</c:v>
              </c:pt>
              <c:pt idx="16">
                <c:v>3.6693198680877686</c:v>
              </c:pt>
              <c:pt idx="17">
                <c:v>2.3961250782012939</c:v>
              </c:pt>
              <c:pt idx="18">
                <c:v>3.1080143451690674</c:v>
              </c:pt>
            </c:numLit>
          </c:val>
          <c:extLst>
            <c:ext xmlns:c16="http://schemas.microsoft.com/office/drawing/2014/chart" uri="{C3380CC4-5D6E-409C-BE32-E72D297353CC}">
              <c16:uniqueId val="{000000E9-F8D8-404E-90E3-83E64C20A1B9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B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D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EF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1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3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5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7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9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B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D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FF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1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3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5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7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9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B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0D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0F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2.8414759784936905E-2</c:v>
              </c:pt>
              <c:pt idx="1">
                <c:v>2.1988457068800926E-2</c:v>
              </c:pt>
              <c:pt idx="2">
                <c:v>0.12072843313217163</c:v>
              </c:pt>
              <c:pt idx="3">
                <c:v>0.95606929063796997</c:v>
              </c:pt>
              <c:pt idx="4">
                <c:v>0.33085575699806213</c:v>
              </c:pt>
              <c:pt idx="5">
                <c:v>0.8919103741645813</c:v>
              </c:pt>
              <c:pt idx="6">
                <c:v>1.9911249876022339</c:v>
              </c:pt>
              <c:pt idx="7">
                <c:v>1.0143147706985474</c:v>
              </c:pt>
              <c:pt idx="8">
                <c:v>1.6651675701141357</c:v>
              </c:pt>
              <c:pt idx="9">
                <c:v>0.70261603593826294</c:v>
              </c:pt>
              <c:pt idx="10">
                <c:v>1.0413166284561157</c:v>
              </c:pt>
              <c:pt idx="11">
                <c:v>2.7753188610076904</c:v>
              </c:pt>
              <c:pt idx="12">
                <c:v>2.9961960315704346</c:v>
              </c:pt>
              <c:pt idx="13">
                <c:v>1.4848591089248657</c:v>
              </c:pt>
              <c:pt idx="14">
                <c:v>3.9071652889251709</c:v>
              </c:pt>
              <c:pt idx="15">
                <c:v>2.3980684280395508</c:v>
              </c:pt>
              <c:pt idx="16">
                <c:v>2.9876103401184082</c:v>
              </c:pt>
              <c:pt idx="17">
                <c:v>5.3595213890075684</c:v>
              </c:pt>
              <c:pt idx="18">
                <c:v>5.0619425773620605</c:v>
              </c:pt>
            </c:numLit>
          </c:val>
          <c:extLst>
            <c:ext xmlns:c16="http://schemas.microsoft.com/office/drawing/2014/chart" uri="{C3380CC4-5D6E-409C-BE32-E72D297353CC}">
              <c16:uniqueId val="{00000110-F8D8-404E-90E3-83E64C20A1B9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2-F8D8-404E-90E3-83E64C20A1B9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4-F8D8-404E-90E3-83E64C20A1B9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6-F8D8-404E-90E3-83E64C20A1B9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8-F8D8-404E-90E3-83E64C20A1B9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A-F8D8-404E-90E3-83E64C20A1B9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C-F8D8-404E-90E3-83E64C20A1B9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1E-F8D8-404E-90E3-83E64C20A1B9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0-F8D8-404E-90E3-83E64C20A1B9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2-F8D8-404E-90E3-83E64C20A1B9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4-F8D8-404E-90E3-83E64C20A1B9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6-F8D8-404E-90E3-83E64C20A1B9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8-F8D8-404E-90E3-83E64C20A1B9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A-F8D8-404E-90E3-83E64C20A1B9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C-F8D8-404E-90E3-83E64C20A1B9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2E-F8D8-404E-90E3-83E64C20A1B9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0-F8D8-404E-90E3-83E64C20A1B9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2-F8D8-404E-90E3-83E64C20A1B9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134-F8D8-404E-90E3-83E64C20A1B9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136-F8D8-404E-90E3-83E64C20A1B9}"/>
              </c:ext>
            </c:extLst>
          </c:dPt>
          <c:cat>
            <c:strLit>
              <c:ptCount val="19"/>
              <c:pt idx="0">
                <c:v>Turku</c:v>
              </c:pt>
              <c:pt idx="1">
                <c:v>Raisio</c:v>
              </c:pt>
              <c:pt idx="2">
                <c:v>Kaarina</c:v>
              </c:pt>
              <c:pt idx="3">
                <c:v>Parainen</c:v>
              </c:pt>
              <c:pt idx="4">
                <c:v>Naantali</c:v>
              </c:pt>
              <c:pt idx="5">
                <c:v>Lieto</c:v>
              </c:pt>
              <c:pt idx="6">
                <c:v>Rusko</c:v>
              </c:pt>
              <c:pt idx="7">
                <c:v>Uusikaupunki</c:v>
              </c:pt>
              <c:pt idx="8">
                <c:v>Kemiönsaari</c:v>
              </c:pt>
              <c:pt idx="9">
                <c:v>Masku</c:v>
              </c:pt>
              <c:pt idx="10">
                <c:v>Paimio</c:v>
              </c:pt>
              <c:pt idx="11">
                <c:v>Nousiainen</c:v>
              </c:pt>
              <c:pt idx="12">
                <c:v>Mynämäki</c:v>
              </c:pt>
              <c:pt idx="13">
                <c:v>Salo</c:v>
              </c:pt>
              <c:pt idx="14">
                <c:v>Sauvo</c:v>
              </c:pt>
              <c:pt idx="15">
                <c:v>Aura</c:v>
              </c:pt>
              <c:pt idx="16">
                <c:v>Laitila</c:v>
              </c:pt>
              <c:pt idx="17">
                <c:v>--&gt;  Somero</c:v>
              </c:pt>
              <c:pt idx="18">
                <c:v>Loimaa</c:v>
              </c:pt>
            </c:strLit>
          </c:cat>
          <c:val>
            <c:numLit>
              <c:formatCode>General</c:formatCode>
              <c:ptCount val="19"/>
              <c:pt idx="0">
                <c:v>9.4445861876010895E-2</c:v>
              </c:pt>
              <c:pt idx="1">
                <c:v>9.3248672783374786E-2</c:v>
              </c:pt>
              <c:pt idx="2">
                <c:v>9.7172506153583527E-2</c:v>
              </c:pt>
              <c:pt idx="3">
                <c:v>0.1549149751663208</c:v>
              </c:pt>
              <c:pt idx="4">
                <c:v>0.10826190561056137</c:v>
              </c:pt>
              <c:pt idx="5">
                <c:v>0.11293888837099075</c:v>
              </c:pt>
              <c:pt idx="6">
                <c:v>0.11655405908823013</c:v>
              </c:pt>
              <c:pt idx="7">
                <c:v>0.40333178639411926</c:v>
              </c:pt>
              <c:pt idx="8">
                <c:v>0.22191734611988068</c:v>
              </c:pt>
              <c:pt idx="9">
                <c:v>0.11730112135410309</c:v>
              </c:pt>
              <c:pt idx="10">
                <c:v>0.16705165803432465</c:v>
              </c:pt>
              <c:pt idx="11">
                <c:v>0.1326432079076767</c:v>
              </c:pt>
              <c:pt idx="12">
                <c:v>0.13715921342372894</c:v>
              </c:pt>
              <c:pt idx="13">
                <c:v>0.17342039942741394</c:v>
              </c:pt>
              <c:pt idx="14">
                <c:v>0.22503690421581268</c:v>
              </c:pt>
              <c:pt idx="15">
                <c:v>0.13159090280532837</c:v>
              </c:pt>
              <c:pt idx="16">
                <c:v>0.39009010791778564</c:v>
              </c:pt>
              <c:pt idx="17">
                <c:v>0.38845577836036682</c:v>
              </c:pt>
              <c:pt idx="18">
                <c:v>0.18282048404216766</c:v>
              </c:pt>
            </c:numLit>
          </c:val>
          <c:extLst>
            <c:ext xmlns:c16="http://schemas.microsoft.com/office/drawing/2014/chart" uri="{C3380CC4-5D6E-409C-BE32-E72D297353CC}">
              <c16:uniqueId val="{00000137-F8D8-404E-90E3-83E64C20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762240"/>
        <c:axId val="234763776"/>
      </c:barChart>
      <c:catAx>
        <c:axId val="23476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en-FI"/>
          </a:p>
        </c:txPr>
        <c:crossAx val="234763776"/>
        <c:crosses val="autoZero"/>
        <c:auto val="1"/>
        <c:lblAlgn val="ctr"/>
        <c:lblOffset val="100"/>
        <c:tickLblSkip val="1"/>
        <c:noMultiLvlLbl val="0"/>
      </c:catAx>
      <c:valAx>
        <c:axId val="234763776"/>
        <c:scaling>
          <c:orientation val="minMax"/>
        </c:scaling>
        <c:delete val="0"/>
        <c:axPos val="l"/>
        <c:majorGridlines>
          <c:spPr>
            <a:ln>
              <a:solidFill>
                <a:srgbClr val="E6E6E6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47622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ayout>
        <c:manualLayout>
          <c:xMode val="edge"/>
          <c:yMode val="edge"/>
          <c:x val="6.4150943396226415E-2"/>
          <c:y val="1.3333333333333334E-2"/>
          <c:w val="0.90542059129401276"/>
          <c:h val="0.11666666666666667"/>
        </c:manualLayout>
      </c:layout>
      <c:overlay val="0"/>
      <c:txPr>
        <a:bodyPr/>
        <a:lstStyle/>
        <a:p>
          <a:pPr>
            <a:defRPr sz="1000" baseline="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2225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70" baseline="0"/>
      </a:pPr>
      <a:endParaRPr lang="en-FI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95395821162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1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3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5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7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0.39816352725028992</c:v>
              </c:pt>
              <c:pt idx="1">
                <c:v>0.56352812051773071</c:v>
              </c:pt>
              <c:pt idx="2">
                <c:v>0.59576630592346191</c:v>
              </c:pt>
              <c:pt idx="3">
                <c:v>0.47212356328964233</c:v>
              </c:pt>
              <c:pt idx="4">
                <c:v>0.46315857768058777</c:v>
              </c:pt>
              <c:pt idx="5">
                <c:v>0.52797913551330566</c:v>
              </c:pt>
              <c:pt idx="6">
                <c:v>0.66173583269119263</c:v>
              </c:pt>
              <c:pt idx="7">
                <c:v>0.51993083953857422</c:v>
              </c:pt>
              <c:pt idx="8">
                <c:v>0.65214633941650391</c:v>
              </c:pt>
              <c:pt idx="9">
                <c:v>0.32298767566680908</c:v>
              </c:pt>
              <c:pt idx="10">
                <c:v>0.44253137707710266</c:v>
              </c:pt>
              <c:pt idx="11">
                <c:v>0.48064196109771729</c:v>
              </c:pt>
              <c:pt idx="12">
                <c:v>0.51398694515228271</c:v>
              </c:pt>
              <c:pt idx="13">
                <c:v>0.19902375340461731</c:v>
              </c:pt>
              <c:pt idx="14">
                <c:v>0.51437878608703613</c:v>
              </c:pt>
              <c:pt idx="15">
                <c:v>0.6517411470413208</c:v>
              </c:pt>
              <c:pt idx="16">
                <c:v>0.59272265434265137</c:v>
              </c:pt>
              <c:pt idx="17">
                <c:v>0.51142805814743042</c:v>
              </c:pt>
              <c:pt idx="18">
                <c:v>0.35882499814033508</c:v>
              </c:pt>
              <c:pt idx="19">
                <c:v>0.5508650541305542</c:v>
              </c:pt>
              <c:pt idx="20">
                <c:v>0.53462439775466919</c:v>
              </c:pt>
              <c:pt idx="21">
                <c:v>0.31603255867958069</c:v>
              </c:pt>
              <c:pt idx="22">
                <c:v>0.37691900134086609</c:v>
              </c:pt>
              <c:pt idx="23">
                <c:v>0.59701764583587646</c:v>
              </c:pt>
              <c:pt idx="24">
                <c:v>0.50782257318496704</c:v>
              </c:pt>
              <c:pt idx="25">
                <c:v>0.61980289220809937</c:v>
              </c:pt>
              <c:pt idx="26">
                <c:v>0.4122270941734314</c:v>
              </c:pt>
              <c:pt idx="27">
                <c:v>0.59249246120452881</c:v>
              </c:pt>
              <c:pt idx="28">
                <c:v>0.44117662310600281</c:v>
              </c:pt>
              <c:pt idx="29">
                <c:v>0.6151202917098999</c:v>
              </c:pt>
              <c:pt idx="30">
                <c:v>0.68924474716186523</c:v>
              </c:pt>
              <c:pt idx="31">
                <c:v>1.5947288274765015</c:v>
              </c:pt>
              <c:pt idx="32">
                <c:v>0.30518132448196411</c:v>
              </c:pt>
              <c:pt idx="33">
                <c:v>0.2110527902841568</c:v>
              </c:pt>
              <c:pt idx="34">
                <c:v>0.58618909120559692</c:v>
              </c:pt>
              <c:pt idx="35">
                <c:v>0.17386159300804138</c:v>
              </c:pt>
              <c:pt idx="36">
                <c:v>0.40456461906433105</c:v>
              </c:pt>
              <c:pt idx="37">
                <c:v>0.64290893077850342</c:v>
              </c:pt>
              <c:pt idx="38">
                <c:v>0.49987611174583435</c:v>
              </c:pt>
              <c:pt idx="39">
                <c:v>0.63494288921356201</c:v>
              </c:pt>
              <c:pt idx="40">
                <c:v>0.62117713689804077</c:v>
              </c:pt>
              <c:pt idx="41">
                <c:v>0.62636232376098633</c:v>
              </c:pt>
              <c:pt idx="42">
                <c:v>0.40562170743942261</c:v>
              </c:pt>
              <c:pt idx="43">
                <c:v>0.59593385457992554</c:v>
              </c:pt>
              <c:pt idx="44">
                <c:v>0.5163419246673584</c:v>
              </c:pt>
              <c:pt idx="45">
                <c:v>0.77059090137481689</c:v>
              </c:pt>
              <c:pt idx="46">
                <c:v>0.43324437737464905</c:v>
              </c:pt>
              <c:pt idx="47">
                <c:v>0.38319352269172668</c:v>
              </c:pt>
              <c:pt idx="48">
                <c:v>0.25606149435043335</c:v>
              </c:pt>
              <c:pt idx="49">
                <c:v>0.6903107762336731</c:v>
              </c:pt>
              <c:pt idx="50">
                <c:v>0.41726499795913696</c:v>
              </c:pt>
              <c:pt idx="51">
                <c:v>0.46911394596099854</c:v>
              </c:pt>
              <c:pt idx="52">
                <c:v>0.37292423844337463</c:v>
              </c:pt>
              <c:pt idx="53">
                <c:v>0.51145106554031372</c:v>
              </c:pt>
              <c:pt idx="54">
                <c:v>0.49150875210762024</c:v>
              </c:pt>
              <c:pt idx="55">
                <c:v>0.43254056572914124</c:v>
              </c:pt>
              <c:pt idx="56">
                <c:v>0.58652341365814209</c:v>
              </c:pt>
              <c:pt idx="57">
                <c:v>0.39743825793266296</c:v>
              </c:pt>
              <c:pt idx="58">
                <c:v>0.56713718175888062</c:v>
              </c:pt>
              <c:pt idx="59">
                <c:v>0.38358065485954285</c:v>
              </c:pt>
              <c:pt idx="60">
                <c:v>0.48577666282653809</c:v>
              </c:pt>
              <c:pt idx="61">
                <c:v>0.38650235533714294</c:v>
              </c:pt>
              <c:pt idx="62">
                <c:v>0.52346557378768921</c:v>
              </c:pt>
              <c:pt idx="63">
                <c:v>0.60584461688995361</c:v>
              </c:pt>
              <c:pt idx="64">
                <c:v>0.46902379393577576</c:v>
              </c:pt>
              <c:pt idx="65">
                <c:v>0.37256437540054321</c:v>
              </c:pt>
              <c:pt idx="66">
                <c:v>0.54717922210693359</c:v>
              </c:pt>
              <c:pt idx="67">
                <c:v>0.64297366142272949</c:v>
              </c:pt>
              <c:pt idx="68">
                <c:v>2.0858497619628906</c:v>
              </c:pt>
              <c:pt idx="69">
                <c:v>0.62336963415145874</c:v>
              </c:pt>
              <c:pt idx="70">
                <c:v>0.59426033496856689</c:v>
              </c:pt>
              <c:pt idx="71">
                <c:v>0.30098044872283936</c:v>
              </c:pt>
              <c:pt idx="72">
                <c:v>0.49028512835502625</c:v>
              </c:pt>
              <c:pt idx="73">
                <c:v>0.29766637086868286</c:v>
              </c:pt>
              <c:pt idx="74">
                <c:v>0.48722216486930847</c:v>
              </c:pt>
              <c:pt idx="75">
                <c:v>0.48983410000801086</c:v>
              </c:pt>
              <c:pt idx="76">
                <c:v>0.40598481893539429</c:v>
              </c:pt>
              <c:pt idx="77">
                <c:v>1.1254751682281494</c:v>
              </c:pt>
              <c:pt idx="78">
                <c:v>0.49554485082626343</c:v>
              </c:pt>
              <c:pt idx="79">
                <c:v>0.70549565553665161</c:v>
              </c:pt>
              <c:pt idx="80">
                <c:v>0.28530889749526978</c:v>
              </c:pt>
              <c:pt idx="81">
                <c:v>0.38783499598503113</c:v>
              </c:pt>
              <c:pt idx="82">
                <c:v>0.8229442834854126</c:v>
              </c:pt>
              <c:pt idx="83">
                <c:v>1.1722995042800903</c:v>
              </c:pt>
              <c:pt idx="84">
                <c:v>0.60097670555114746</c:v>
              </c:pt>
              <c:pt idx="85">
                <c:v>0.44840577244758606</c:v>
              </c:pt>
              <c:pt idx="86">
                <c:v>0.49100011587142944</c:v>
              </c:pt>
              <c:pt idx="87">
                <c:v>0.82869887351989746</c:v>
              </c:pt>
              <c:pt idx="88">
                <c:v>0.60668021440505981</c:v>
              </c:pt>
              <c:pt idx="89">
                <c:v>0.6362348198890686</c:v>
              </c:pt>
              <c:pt idx="90">
                <c:v>0.58949160575866699</c:v>
              </c:pt>
              <c:pt idx="91">
                <c:v>0.88181781768798828</c:v>
              </c:pt>
            </c:numLit>
          </c:val>
          <c:extLst>
            <c:ext xmlns:c16="http://schemas.microsoft.com/office/drawing/2014/chart" uri="{C3380CC4-5D6E-409C-BE32-E72D297353CC}">
              <c16:uniqueId val="{000000B8-CC30-4FF8-9ABC-4634C2EE2F6D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2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4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6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8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A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C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E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0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0.30546200275421143</c:v>
              </c:pt>
              <c:pt idx="1">
                <c:v>0.10942265391349792</c:v>
              </c:pt>
              <c:pt idx="2">
                <c:v>0.1217929795384407</c:v>
              </c:pt>
              <c:pt idx="3">
                <c:v>0.18473663926124573</c:v>
              </c:pt>
              <c:pt idx="4">
                <c:v>0.38890424370765686</c:v>
              </c:pt>
              <c:pt idx="5">
                <c:v>0.19522647559642792</c:v>
              </c:pt>
              <c:pt idx="6">
                <c:v>0.12283530086278915</c:v>
              </c:pt>
              <c:pt idx="7">
                <c:v>0.14204314351081848</c:v>
              </c:pt>
              <c:pt idx="8">
                <c:v>5.156269297003746E-2</c:v>
              </c:pt>
              <c:pt idx="9">
                <c:v>0.4479333758354187</c:v>
              </c:pt>
              <c:pt idx="10">
                <c:v>0.30109903216362</c:v>
              </c:pt>
              <c:pt idx="11">
                <c:v>0.30278441309928894</c:v>
              </c:pt>
              <c:pt idx="12">
                <c:v>0.22123871743679047</c:v>
              </c:pt>
              <c:pt idx="13">
                <c:v>0.60035508871078491</c:v>
              </c:pt>
              <c:pt idx="14">
                <c:v>0.30919259786605835</c:v>
              </c:pt>
              <c:pt idx="15">
                <c:v>0.15641283988952637</c:v>
              </c:pt>
              <c:pt idx="16">
                <c:v>0.16926904022693634</c:v>
              </c:pt>
              <c:pt idx="17">
                <c:v>0.23629207909107208</c:v>
              </c:pt>
              <c:pt idx="18">
                <c:v>0.33019435405731201</c:v>
              </c:pt>
              <c:pt idx="19">
                <c:v>0.24430963397026062</c:v>
              </c:pt>
              <c:pt idx="20">
                <c:v>0.21690407395362854</c:v>
              </c:pt>
              <c:pt idx="21">
                <c:v>0.45664435625076294</c:v>
              </c:pt>
              <c:pt idx="22">
                <c:v>0.34698870778083801</c:v>
              </c:pt>
              <c:pt idx="23">
                <c:v>0.19831527769565582</c:v>
              </c:pt>
              <c:pt idx="24">
                <c:v>0.34749701619148254</c:v>
              </c:pt>
              <c:pt idx="25">
                <c:v>0.20361177623271942</c:v>
              </c:pt>
              <c:pt idx="26">
                <c:v>0.2874259352684021</c:v>
              </c:pt>
              <c:pt idx="27">
                <c:v>0.35982495546340942</c:v>
              </c:pt>
              <c:pt idx="28">
                <c:v>0.32625588774681091</c:v>
              </c:pt>
              <c:pt idx="29">
                <c:v>0.15110708773136139</c:v>
              </c:pt>
              <c:pt idx="30">
                <c:v>0.36614647507667542</c:v>
              </c:pt>
              <c:pt idx="31">
                <c:v>0.31063979864120483</c:v>
              </c:pt>
              <c:pt idx="32">
                <c:v>0.44411799311637878</c:v>
              </c:pt>
              <c:pt idx="33">
                <c:v>0.46339863538742065</c:v>
              </c:pt>
              <c:pt idx="34">
                <c:v>0.30721631646156311</c:v>
              </c:pt>
              <c:pt idx="35">
                <c:v>0.57364410161972046</c:v>
              </c:pt>
              <c:pt idx="36">
                <c:v>0.43810251355171204</c:v>
              </c:pt>
              <c:pt idx="37">
                <c:v>0.25936862826347351</c:v>
              </c:pt>
              <c:pt idx="38">
                <c:v>0.28312313556671143</c:v>
              </c:pt>
              <c:pt idx="39">
                <c:v>0.26699301600456238</c:v>
              </c:pt>
              <c:pt idx="40">
                <c:v>0.32465320825576782</c:v>
              </c:pt>
              <c:pt idx="41">
                <c:v>0.31381580233573914</c:v>
              </c:pt>
              <c:pt idx="42">
                <c:v>0.46511819958686829</c:v>
              </c:pt>
              <c:pt idx="43">
                <c:v>0.29009920358657837</c:v>
              </c:pt>
              <c:pt idx="44">
                <c:v>0.37434837222099304</c:v>
              </c:pt>
              <c:pt idx="45">
                <c:v>0.4226061999797821</c:v>
              </c:pt>
              <c:pt idx="46">
                <c:v>0.60114002227783203</c:v>
              </c:pt>
              <c:pt idx="47">
                <c:v>0.37810772657394409</c:v>
              </c:pt>
              <c:pt idx="48">
                <c:v>0.77631300687789917</c:v>
              </c:pt>
              <c:pt idx="49">
                <c:v>0.31930047273635864</c:v>
              </c:pt>
              <c:pt idx="50">
                <c:v>0.40251055359840393</c:v>
              </c:pt>
              <c:pt idx="51">
                <c:v>0.37958374619483948</c:v>
              </c:pt>
              <c:pt idx="52">
                <c:v>0.34194797277450562</c:v>
              </c:pt>
              <c:pt idx="53">
                <c:v>0.33086952567100525</c:v>
              </c:pt>
              <c:pt idx="54">
                <c:v>0.29881712794303894</c:v>
              </c:pt>
              <c:pt idx="55">
                <c:v>0.31080341339111328</c:v>
              </c:pt>
              <c:pt idx="56">
                <c:v>0.26702141761779785</c:v>
              </c:pt>
              <c:pt idx="57">
                <c:v>0.36819186806678772</c:v>
              </c:pt>
              <c:pt idx="58">
                <c:v>0.35217916965484619</c:v>
              </c:pt>
              <c:pt idx="59">
                <c:v>0.3269573450088501</c:v>
              </c:pt>
              <c:pt idx="60">
                <c:v>0.37186023592948914</c:v>
              </c:pt>
              <c:pt idx="61">
                <c:v>0.43457522988319397</c:v>
              </c:pt>
              <c:pt idx="62">
                <c:v>0.36291131377220154</c:v>
              </c:pt>
              <c:pt idx="63">
                <c:v>0.37399685382843018</c:v>
              </c:pt>
              <c:pt idx="64">
                <c:v>0.37308076024055481</c:v>
              </c:pt>
              <c:pt idx="65">
                <c:v>0.36753082275390625</c:v>
              </c:pt>
              <c:pt idx="66">
                <c:v>0.37340152263641357</c:v>
              </c:pt>
              <c:pt idx="67">
                <c:v>0.49263519048690796</c:v>
              </c:pt>
              <c:pt idx="68">
                <c:v>0.60012799501419067</c:v>
              </c:pt>
              <c:pt idx="69">
                <c:v>0.3945905864238739</c:v>
              </c:pt>
              <c:pt idx="70">
                <c:v>0.4242464005947113</c:v>
              </c:pt>
              <c:pt idx="71">
                <c:v>0.51056331396102905</c:v>
              </c:pt>
              <c:pt idx="72">
                <c:v>0.62014585733413696</c:v>
              </c:pt>
              <c:pt idx="73">
                <c:v>0.48777899146080017</c:v>
              </c:pt>
              <c:pt idx="74">
                <c:v>0.43580278754234314</c:v>
              </c:pt>
              <c:pt idx="75">
                <c:v>0.45957061648368835</c:v>
              </c:pt>
              <c:pt idx="76">
                <c:v>0.41361752152442932</c:v>
              </c:pt>
              <c:pt idx="77">
                <c:v>0.55832856893539429</c:v>
              </c:pt>
              <c:pt idx="78">
                <c:v>0.34083861112594604</c:v>
              </c:pt>
              <c:pt idx="79">
                <c:v>0.60405081510543823</c:v>
              </c:pt>
              <c:pt idx="80">
                <c:v>0.59700143337249756</c:v>
              </c:pt>
              <c:pt idx="81">
                <c:v>0.58189111948013306</c:v>
              </c:pt>
              <c:pt idx="82">
                <c:v>0.48642987012863159</c:v>
              </c:pt>
              <c:pt idx="83">
                <c:v>0.47200903296470642</c:v>
              </c:pt>
              <c:pt idx="84">
                <c:v>0.41889292001724243</c:v>
              </c:pt>
              <c:pt idx="85">
                <c:v>0.49911436438560486</c:v>
              </c:pt>
              <c:pt idx="86">
                <c:v>0.36916962265968323</c:v>
              </c:pt>
              <c:pt idx="87">
                <c:v>0.52988678216934204</c:v>
              </c:pt>
              <c:pt idx="88">
                <c:v>0.4005744457244873</c:v>
              </c:pt>
              <c:pt idx="89">
                <c:v>0.36812081933021545</c:v>
              </c:pt>
              <c:pt idx="90">
                <c:v>0.43705227971076965</c:v>
              </c:pt>
              <c:pt idx="91">
                <c:v>0.51684683561325073</c:v>
              </c:pt>
            </c:numLit>
          </c:val>
          <c:extLst>
            <c:ext xmlns:c16="http://schemas.microsoft.com/office/drawing/2014/chart" uri="{C3380CC4-5D6E-409C-BE32-E72D297353CC}">
              <c16:uniqueId val="{00000171-CC30-4FF8-9ABC-4634C2EE2F6D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3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5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7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9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B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D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F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1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3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5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7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9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1.4603226445615292E-2</c:v>
              </c:pt>
              <c:pt idx="1">
                <c:v>8.180287666618824E-3</c:v>
              </c:pt>
              <c:pt idx="2">
                <c:v>1.2096275575459003E-2</c:v>
              </c:pt>
              <c:pt idx="3">
                <c:v>8.6674215272068977E-3</c:v>
              </c:pt>
              <c:pt idx="4">
                <c:v>4.8172320239245892E-3</c:v>
              </c:pt>
              <c:pt idx="5">
                <c:v>1.64173673838377E-2</c:v>
              </c:pt>
              <c:pt idx="6">
                <c:v>1.1068766005337238E-2</c:v>
              </c:pt>
              <c:pt idx="7">
                <c:v>1.209673099219799E-2</c:v>
              </c:pt>
              <c:pt idx="8">
                <c:v>2.8322970028966665E-3</c:v>
              </c:pt>
              <c:pt idx="9">
                <c:v>2.6496589183807373E-2</c:v>
              </c:pt>
              <c:pt idx="10">
                <c:v>9.69698466360569E-3</c:v>
              </c:pt>
              <c:pt idx="11">
                <c:v>9.5464810729026794E-3</c:v>
              </c:pt>
              <c:pt idx="12">
                <c:v>1.1184022761881351E-2</c:v>
              </c:pt>
              <c:pt idx="13">
                <c:v>3.5028658807277679E-2</c:v>
              </c:pt>
              <c:pt idx="14">
                <c:v>2.0459922030568123E-2</c:v>
              </c:pt>
              <c:pt idx="15">
                <c:v>7.8986901789903641E-3</c:v>
              </c:pt>
              <c:pt idx="16">
                <c:v>1.3165943324565887E-2</c:v>
              </c:pt>
              <c:pt idx="17">
                <c:v>9.1007277369499207E-3</c:v>
              </c:pt>
              <c:pt idx="18">
                <c:v>3.1117308884859085E-2</c:v>
              </c:pt>
              <c:pt idx="19">
                <c:v>1.944291964173317E-2</c:v>
              </c:pt>
              <c:pt idx="20">
                <c:v>1.1463750153779984E-2</c:v>
              </c:pt>
              <c:pt idx="21">
                <c:v>2.2724773734807968E-2</c:v>
              </c:pt>
              <c:pt idx="22">
                <c:v>3.2773364335298538E-2</c:v>
              </c:pt>
              <c:pt idx="23">
                <c:v>9.6430107951164246E-3</c:v>
              </c:pt>
              <c:pt idx="24">
                <c:v>1.28959771245718E-2</c:v>
              </c:pt>
              <c:pt idx="25">
                <c:v>6.7097716964781284E-3</c:v>
              </c:pt>
              <c:pt idx="26">
                <c:v>6.4356163144111633E-2</c:v>
              </c:pt>
              <c:pt idx="27">
                <c:v>8.8178608566522598E-3</c:v>
              </c:pt>
              <c:pt idx="28">
                <c:v>2.45017409324646E-2</c:v>
              </c:pt>
              <c:pt idx="29">
                <c:v>6.5622804686427116E-3</c:v>
              </c:pt>
              <c:pt idx="30">
                <c:v>2.6216210797429085E-2</c:v>
              </c:pt>
              <c:pt idx="31">
                <c:v>1.9884927198290825E-2</c:v>
              </c:pt>
              <c:pt idx="32">
                <c:v>1.9060265272855759E-2</c:v>
              </c:pt>
              <c:pt idx="33">
                <c:v>3.7662658840417862E-2</c:v>
              </c:pt>
              <c:pt idx="34">
                <c:v>7.6467846520245075E-3</c:v>
              </c:pt>
              <c:pt idx="35">
                <c:v>5.6755426339805126E-3</c:v>
              </c:pt>
              <c:pt idx="36">
                <c:v>3.6312304437160492E-3</c:v>
              </c:pt>
              <c:pt idx="37">
                <c:v>1.8129603937268257E-2</c:v>
              </c:pt>
              <c:pt idx="38">
                <c:v>2.1325888112187386E-2</c:v>
              </c:pt>
              <c:pt idx="39">
                <c:v>1.0282961651682854E-2</c:v>
              </c:pt>
              <c:pt idx="40">
                <c:v>2.0510148257017136E-2</c:v>
              </c:pt>
              <c:pt idx="41">
                <c:v>1.0377819649875164E-2</c:v>
              </c:pt>
              <c:pt idx="42">
                <c:v>1.778356172144413E-2</c:v>
              </c:pt>
              <c:pt idx="43">
                <c:v>1.7880318686366081E-2</c:v>
              </c:pt>
              <c:pt idx="44">
                <c:v>1.9157351925969124E-2</c:v>
              </c:pt>
              <c:pt idx="45">
                <c:v>1.6507711261510849E-2</c:v>
              </c:pt>
              <c:pt idx="46">
                <c:v>1.1614751070737839E-2</c:v>
              </c:pt>
              <c:pt idx="47">
                <c:v>8.0633275210857391E-3</c:v>
              </c:pt>
              <c:pt idx="48">
                <c:v>1.0753050446510315E-2</c:v>
              </c:pt>
              <c:pt idx="49">
                <c:v>7.9810410737991333E-2</c:v>
              </c:pt>
              <c:pt idx="50">
                <c:v>3.1289935111999512E-2</c:v>
              </c:pt>
              <c:pt idx="51">
                <c:v>8.869292214512825E-3</c:v>
              </c:pt>
              <c:pt idx="52">
                <c:v>1.55193991959095E-2</c:v>
              </c:pt>
              <c:pt idx="53">
                <c:v>8.91852006316185E-3</c:v>
              </c:pt>
              <c:pt idx="54">
                <c:v>1.1340071447193623E-2</c:v>
              </c:pt>
              <c:pt idx="55">
                <c:v>5.9715982526540756E-2</c:v>
              </c:pt>
              <c:pt idx="56">
                <c:v>9.4149345532059669E-3</c:v>
              </c:pt>
              <c:pt idx="57">
                <c:v>8.4921689704060555E-3</c:v>
              </c:pt>
              <c:pt idx="58">
                <c:v>2.0755492150783539E-2</c:v>
              </c:pt>
              <c:pt idx="59">
                <c:v>1.5111077576875687E-2</c:v>
              </c:pt>
              <c:pt idx="60">
                <c:v>1.496761292219162E-2</c:v>
              </c:pt>
              <c:pt idx="61">
                <c:v>2.322770282626152E-2</c:v>
              </c:pt>
              <c:pt idx="62">
                <c:v>9.6054309979081154E-3</c:v>
              </c:pt>
              <c:pt idx="63">
                <c:v>1.4452025294303894E-2</c:v>
              </c:pt>
              <c:pt idx="64">
                <c:v>2.1743325516581535E-2</c:v>
              </c:pt>
              <c:pt idx="65">
                <c:v>1.4214063994586468E-2</c:v>
              </c:pt>
              <c:pt idx="66">
                <c:v>5.2477726712822914E-3</c:v>
              </c:pt>
              <c:pt idx="67">
                <c:v>2.3772327229380608E-2</c:v>
              </c:pt>
              <c:pt idx="68">
                <c:v>2.5513824075460434E-2</c:v>
              </c:pt>
              <c:pt idx="69">
                <c:v>1.2785551138222218E-2</c:v>
              </c:pt>
              <c:pt idx="70">
                <c:v>1.2536455877125263E-2</c:v>
              </c:pt>
              <c:pt idx="71">
                <c:v>1.3522172346711159E-2</c:v>
              </c:pt>
              <c:pt idx="72">
                <c:v>1.4679172076284885E-2</c:v>
              </c:pt>
              <c:pt idx="73">
                <c:v>2.1519100293517113E-2</c:v>
              </c:pt>
              <c:pt idx="74">
                <c:v>4.6168632805347443E-2</c:v>
              </c:pt>
              <c:pt idx="75">
                <c:v>2.507401630282402E-2</c:v>
              </c:pt>
              <c:pt idx="76">
                <c:v>5.2478881552815437E-3</c:v>
              </c:pt>
              <c:pt idx="77">
                <c:v>1.0792320594191551E-2</c:v>
              </c:pt>
              <c:pt idx="78">
                <c:v>2.1503124386072159E-2</c:v>
              </c:pt>
              <c:pt idx="79">
                <c:v>3.7801435682922602E-3</c:v>
              </c:pt>
              <c:pt idx="80">
                <c:v>1.0183266364037991E-2</c:v>
              </c:pt>
              <c:pt idx="81">
                <c:v>8.7310830131173134E-3</c:v>
              </c:pt>
              <c:pt idx="82">
                <c:v>1.2823151424527168E-2</c:v>
              </c:pt>
              <c:pt idx="83">
                <c:v>1.2817391194403172E-2</c:v>
              </c:pt>
              <c:pt idx="84">
                <c:v>8.4336176514625549E-3</c:v>
              </c:pt>
              <c:pt idx="85">
                <c:v>5.8669513091444969E-3</c:v>
              </c:pt>
              <c:pt idx="86">
                <c:v>2.2800970822572708E-2</c:v>
              </c:pt>
              <c:pt idx="87">
                <c:v>2.4729324504733086E-2</c:v>
              </c:pt>
              <c:pt idx="88">
                <c:v>1.2182704173028469E-2</c:v>
              </c:pt>
              <c:pt idx="89">
                <c:v>2.0568950101733208E-2</c:v>
              </c:pt>
              <c:pt idx="90">
                <c:v>3.4720455296337605E-3</c:v>
              </c:pt>
              <c:pt idx="91">
                <c:v>1.3550103642046452E-2</c:v>
              </c:pt>
            </c:numLit>
          </c:val>
          <c:extLst>
            <c:ext xmlns:c16="http://schemas.microsoft.com/office/drawing/2014/chart" uri="{C3380CC4-5D6E-409C-BE32-E72D297353CC}">
              <c16:uniqueId val="{0000022A-CC30-4FF8-9ABC-4634C2EE2F6D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4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6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8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A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C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E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0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2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4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6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8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A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C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E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0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2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0.34135758876800537</c:v>
              </c:pt>
              <c:pt idx="1">
                <c:v>1.1326785087585449</c:v>
              </c:pt>
              <c:pt idx="2">
                <c:v>1.4937969446182251</c:v>
              </c:pt>
              <c:pt idx="3">
                <c:v>0.87526655197143555</c:v>
              </c:pt>
              <c:pt idx="4">
                <c:v>7.5668856501579285E-2</c:v>
              </c:pt>
              <c:pt idx="5">
                <c:v>1.1087410449981689</c:v>
              </c:pt>
              <c:pt idx="6">
                <c:v>1.51619553565979</c:v>
              </c:pt>
              <c:pt idx="7">
                <c:v>1.5870380401611328</c:v>
              </c:pt>
              <c:pt idx="8">
                <c:v>2.0843522548675537</c:v>
              </c:pt>
              <c:pt idx="9">
                <c:v>9.7957059741020203E-2</c:v>
              </c:pt>
              <c:pt idx="10">
                <c:v>0.95197087526321411</c:v>
              </c:pt>
              <c:pt idx="11">
                <c:v>0.6009904146194458</c:v>
              </c:pt>
              <c:pt idx="12">
                <c:v>1.3762588500976563</c:v>
              </c:pt>
              <c:pt idx="13">
                <c:v>0.27689176797866821</c:v>
              </c:pt>
              <c:pt idx="14">
                <c:v>0.62380290031433105</c:v>
              </c:pt>
              <c:pt idx="15">
                <c:v>1.5874893665313721</c:v>
              </c:pt>
              <c:pt idx="16">
                <c:v>1.562281608581543</c:v>
              </c:pt>
              <c:pt idx="17">
                <c:v>0.89375108480453491</c:v>
              </c:pt>
              <c:pt idx="18">
                <c:v>0.60550332069396973</c:v>
              </c:pt>
              <c:pt idx="19">
                <c:v>1.1169354915618896</c:v>
              </c:pt>
              <c:pt idx="20">
                <c:v>1.4401305913925171</c:v>
              </c:pt>
              <c:pt idx="21">
                <c:v>6.8570181727409363E-2</c:v>
              </c:pt>
              <c:pt idx="22">
                <c:v>0.40426322817802429</c:v>
              </c:pt>
              <c:pt idx="23">
                <c:v>1.1660119295120239</c:v>
              </c:pt>
              <c:pt idx="24">
                <c:v>0.87294203042984009</c:v>
              </c:pt>
              <c:pt idx="25">
                <c:v>1.0425179004669189</c:v>
              </c:pt>
              <c:pt idx="26">
                <c:v>0.7089264988899231</c:v>
              </c:pt>
              <c:pt idx="27">
                <c:v>1.0190874338150024</c:v>
              </c:pt>
              <c:pt idx="28">
                <c:v>0.63168895244598389</c:v>
              </c:pt>
              <c:pt idx="29">
                <c:v>1.8793349266052246</c:v>
              </c:pt>
              <c:pt idx="30">
                <c:v>3.0861292034387589E-2</c:v>
              </c:pt>
              <c:pt idx="31">
                <c:v>0.9318733811378479</c:v>
              </c:pt>
              <c:pt idx="32">
                <c:v>8.5147880017757416E-2</c:v>
              </c:pt>
              <c:pt idx="33">
                <c:v>4.0968451648950577E-3</c:v>
              </c:pt>
              <c:pt idx="34">
                <c:v>7.5711175799369812E-2</c:v>
              </c:pt>
              <c:pt idx="35">
                <c:v>1.5954838991165161</c:v>
              </c:pt>
              <c:pt idx="36">
                <c:v>1.5899488925933838</c:v>
              </c:pt>
              <c:pt idx="37">
                <c:v>0.78907084465026855</c:v>
              </c:pt>
              <c:pt idx="38">
                <c:v>0.54394620656967163</c:v>
              </c:pt>
              <c:pt idx="39">
                <c:v>0.86172467470169067</c:v>
              </c:pt>
              <c:pt idx="40">
                <c:v>1.2320178747177124</c:v>
              </c:pt>
              <c:pt idx="41">
                <c:v>0.46382617950439453</c:v>
              </c:pt>
              <c:pt idx="42">
                <c:v>4.7220099717378616E-2</c:v>
              </c:pt>
              <c:pt idx="43">
                <c:v>0.95595687627792358</c:v>
              </c:pt>
              <c:pt idx="44">
                <c:v>0.20124378800392151</c:v>
              </c:pt>
              <c:pt idx="45">
                <c:v>4.9833662807941437E-2</c:v>
              </c:pt>
              <c:pt idx="46">
                <c:v>0.10486783087253571</c:v>
              </c:pt>
              <c:pt idx="47">
                <c:v>0.28798997402191162</c:v>
              </c:pt>
              <c:pt idx="48">
                <c:v>1.9327977672219276E-2</c:v>
              </c:pt>
              <c:pt idx="49">
                <c:v>0.83002430200576782</c:v>
              </c:pt>
              <c:pt idx="50">
                <c:v>6.5788038074970245E-2</c:v>
              </c:pt>
              <c:pt idx="51">
                <c:v>0.41404038667678833</c:v>
              </c:pt>
              <c:pt idx="52">
                <c:v>0.97745555639266968</c:v>
              </c:pt>
              <c:pt idx="53">
                <c:v>2.36966872215271</c:v>
              </c:pt>
              <c:pt idx="54">
                <c:v>9.4692662358283997E-2</c:v>
              </c:pt>
              <c:pt idx="55">
                <c:v>0.47261530160903931</c:v>
              </c:pt>
              <c:pt idx="56">
                <c:v>2.412494421005249</c:v>
              </c:pt>
              <c:pt idx="57">
                <c:v>1.6651591062545776</c:v>
              </c:pt>
              <c:pt idx="58">
                <c:v>1.9169868230819702</c:v>
              </c:pt>
              <c:pt idx="59">
                <c:v>2.0501263439655304E-2</c:v>
              </c:pt>
              <c:pt idx="60">
                <c:v>5.4412618279457092E-2</c:v>
              </c:pt>
              <c:pt idx="61">
                <c:v>0.12275552004575729</c:v>
              </c:pt>
              <c:pt idx="62">
                <c:v>1.439509354531765E-2</c:v>
              </c:pt>
              <c:pt idx="63">
                <c:v>3.1605522632598877</c:v>
              </c:pt>
              <c:pt idx="64">
                <c:v>1.0613280534744263</c:v>
              </c:pt>
              <c:pt idx="65">
                <c:v>0.57275140285491943</c:v>
              </c:pt>
              <c:pt idx="66">
                <c:v>0.9679102897644043</c:v>
              </c:pt>
              <c:pt idx="67">
                <c:v>0.10744071006774902</c:v>
              </c:pt>
              <c:pt idx="68">
                <c:v>0.30503290891647339</c:v>
              </c:pt>
              <c:pt idx="69">
                <c:v>0.42710688710212708</c:v>
              </c:pt>
              <c:pt idx="70">
                <c:v>0</c:v>
              </c:pt>
              <c:pt idx="71">
                <c:v>9.9247060716152191E-3</c:v>
              </c:pt>
              <c:pt idx="72">
                <c:v>5.7688605040311813E-2</c:v>
              </c:pt>
              <c:pt idx="73">
                <c:v>0.24938732385635376</c:v>
              </c:pt>
              <c:pt idx="74">
                <c:v>0.12299489974975586</c:v>
              </c:pt>
              <c:pt idx="75">
                <c:v>0.41122600436210632</c:v>
              </c:pt>
              <c:pt idx="76">
                <c:v>1.1964029632508755E-2</c:v>
              </c:pt>
              <c:pt idx="77">
                <c:v>4.951496422290802E-2</c:v>
              </c:pt>
              <c:pt idx="78">
                <c:v>0.95308589935302734</c:v>
              </c:pt>
              <c:pt idx="79">
                <c:v>0.66558933258056641</c:v>
              </c:pt>
              <c:pt idx="80">
                <c:v>4.9582943320274353E-2</c:v>
              </c:pt>
              <c:pt idx="81">
                <c:v>0.58462965488433838</c:v>
              </c:pt>
              <c:pt idx="82">
                <c:v>0.18099580705165863</c:v>
              </c:pt>
              <c:pt idx="83">
                <c:v>1.5302135609090328E-2</c:v>
              </c:pt>
              <c:pt idx="84">
                <c:v>5.0223156809806824E-2</c:v>
              </c:pt>
              <c:pt idx="85">
                <c:v>3.2077562063932419E-2</c:v>
              </c:pt>
              <c:pt idx="86">
                <c:v>0.96371674537658691</c:v>
              </c:pt>
              <c:pt idx="87">
                <c:v>2.8624264523386955E-2</c:v>
              </c:pt>
              <c:pt idx="88">
                <c:v>1.9763749092817307E-2</c:v>
              </c:pt>
              <c:pt idx="89">
                <c:v>2.2162544727325439</c:v>
              </c:pt>
              <c:pt idx="90">
                <c:v>1.0842322371900082E-2</c:v>
              </c:pt>
              <c:pt idx="91">
                <c:v>2.530352771282196E-2</c:v>
              </c:pt>
            </c:numLit>
          </c:val>
          <c:extLst>
            <c:ext xmlns:c16="http://schemas.microsoft.com/office/drawing/2014/chart" uri="{C3380CC4-5D6E-409C-BE32-E72D297353CC}">
              <c16:uniqueId val="{000002E3-CC30-4FF8-9ABC-4634C2EE2F6D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5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7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9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B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D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F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1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3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5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7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9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B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D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F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1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3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5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7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9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B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0.32156071066856384</c:v>
              </c:pt>
              <c:pt idx="1">
                <c:v>0.3182646632194519</c:v>
              </c:pt>
              <c:pt idx="2">
                <c:v>0.30888038873672485</c:v>
              </c:pt>
              <c:pt idx="3">
                <c:v>0.36144980788230896</c:v>
              </c:pt>
              <c:pt idx="4">
                <c:v>1.1209099292755127</c:v>
              </c:pt>
              <c:pt idx="5">
                <c:v>0.66933369636535645</c:v>
              </c:pt>
              <c:pt idx="6">
                <c:v>0.21938692033290863</c:v>
              </c:pt>
              <c:pt idx="7">
                <c:v>0.56161743402481079</c:v>
              </c:pt>
              <c:pt idx="8">
                <c:v>0.144038125872612</c:v>
              </c:pt>
              <c:pt idx="9">
                <c:v>0.5185820460319519</c:v>
              </c:pt>
              <c:pt idx="10">
                <c:v>0.39336833357810974</c:v>
              </c:pt>
              <c:pt idx="11">
                <c:v>0.83855724334716797</c:v>
              </c:pt>
              <c:pt idx="12">
                <c:v>0.32184469699859619</c:v>
              </c:pt>
              <c:pt idx="13">
                <c:v>0.83773595094680786</c:v>
              </c:pt>
              <c:pt idx="14">
                <c:v>0.61030179262161255</c:v>
              </c:pt>
              <c:pt idx="15">
                <c:v>0.27778539061546326</c:v>
              </c:pt>
              <c:pt idx="16">
                <c:v>0.47556966543197632</c:v>
              </c:pt>
              <c:pt idx="17">
                <c:v>0.56185626983642578</c:v>
              </c:pt>
              <c:pt idx="18">
                <c:v>0.97443228960037231</c:v>
              </c:pt>
              <c:pt idx="19">
                <c:v>0.57449209690093994</c:v>
              </c:pt>
              <c:pt idx="20">
                <c:v>0.713298499584198</c:v>
              </c:pt>
              <c:pt idx="21">
                <c:v>0.74554002285003662</c:v>
              </c:pt>
              <c:pt idx="22">
                <c:v>0.93210071325302124</c:v>
              </c:pt>
              <c:pt idx="23">
                <c:v>0.34250018000602722</c:v>
              </c:pt>
              <c:pt idx="24">
                <c:v>1.1910450458526611</c:v>
              </c:pt>
              <c:pt idx="25">
                <c:v>0.53923219442367554</c:v>
              </c:pt>
              <c:pt idx="26">
                <c:v>0.9153064489364624</c:v>
              </c:pt>
              <c:pt idx="27">
                <c:v>0.74719756841659546</c:v>
              </c:pt>
              <c:pt idx="28">
                <c:v>1.1335731744766235</c:v>
              </c:pt>
              <c:pt idx="29">
                <c:v>0.65565335750579834</c:v>
              </c:pt>
              <c:pt idx="30">
                <c:v>1.2851073741912842</c:v>
              </c:pt>
              <c:pt idx="31">
                <c:v>0.7323184609413147</c:v>
              </c:pt>
              <c:pt idx="32">
                <c:v>1.0692211389541626</c:v>
              </c:pt>
              <c:pt idx="33">
                <c:v>1.2048925161361694</c:v>
              </c:pt>
              <c:pt idx="34">
                <c:v>1.4180291891098022</c:v>
              </c:pt>
              <c:pt idx="35">
                <c:v>0.74307113885879517</c:v>
              </c:pt>
              <c:pt idx="36">
                <c:v>0.93905919790267944</c:v>
              </c:pt>
              <c:pt idx="37">
                <c:v>0.63298046588897705</c:v>
              </c:pt>
              <c:pt idx="38">
                <c:v>1.0949661731719971</c:v>
              </c:pt>
              <c:pt idx="39">
                <c:v>0.66977101564407349</c:v>
              </c:pt>
              <c:pt idx="40">
                <c:v>0.68228405714035034</c:v>
              </c:pt>
              <c:pt idx="41">
                <c:v>1.1765949726104736</c:v>
              </c:pt>
              <c:pt idx="42">
                <c:v>1.0936859846115112</c:v>
              </c:pt>
              <c:pt idx="43">
                <c:v>0.97927099466323853</c:v>
              </c:pt>
              <c:pt idx="44">
                <c:v>1.3593118190765381</c:v>
              </c:pt>
              <c:pt idx="45">
                <c:v>1.0455877780914307</c:v>
              </c:pt>
              <c:pt idx="46">
                <c:v>2.9257848262786865</c:v>
              </c:pt>
              <c:pt idx="47">
                <c:v>0.60949695110321045</c:v>
              </c:pt>
              <c:pt idx="48">
                <c:v>1.1838040351867676</c:v>
              </c:pt>
              <c:pt idx="49">
                <c:v>0.7045249342918396</c:v>
              </c:pt>
              <c:pt idx="50">
                <c:v>1.1347115039825439</c:v>
              </c:pt>
              <c:pt idx="51">
                <c:v>0.9083174467086792</c:v>
              </c:pt>
              <c:pt idx="52">
                <c:v>1.0179538726806641</c:v>
              </c:pt>
              <c:pt idx="53">
                <c:v>1.2827070951461792</c:v>
              </c:pt>
              <c:pt idx="54">
                <c:v>0.78577816486358643</c:v>
              </c:pt>
              <c:pt idx="55">
                <c:v>1.1812885999679565</c:v>
              </c:pt>
              <c:pt idx="56">
                <c:v>0.57045167684555054</c:v>
              </c:pt>
              <c:pt idx="57">
                <c:v>1.5919456481933594</c:v>
              </c:pt>
              <c:pt idx="58">
                <c:v>0.97038531303405762</c:v>
              </c:pt>
              <c:pt idx="59">
                <c:v>1.248869776725769</c:v>
              </c:pt>
              <c:pt idx="60">
                <c:v>1.8385369777679443</c:v>
              </c:pt>
              <c:pt idx="61">
                <c:v>0.83178138732910156</c:v>
              </c:pt>
              <c:pt idx="62">
                <c:v>0.85664200782775879</c:v>
              </c:pt>
              <c:pt idx="63">
                <c:v>0.62063241004943848</c:v>
              </c:pt>
              <c:pt idx="64">
                <c:v>1.4334700107574463</c:v>
              </c:pt>
              <c:pt idx="65">
                <c:v>1.1052676439285278</c:v>
              </c:pt>
              <c:pt idx="66">
                <c:v>0.77608251571655273</c:v>
              </c:pt>
              <c:pt idx="67">
                <c:v>1.0104414224624634</c:v>
              </c:pt>
              <c:pt idx="68">
                <c:v>2.1168780326843262</c:v>
              </c:pt>
              <c:pt idx="69">
                <c:v>1.2296766042709351</c:v>
              </c:pt>
              <c:pt idx="70">
                <c:v>0.95421290397644043</c:v>
              </c:pt>
              <c:pt idx="71">
                <c:v>1.2490564584732056</c:v>
              </c:pt>
              <c:pt idx="72">
                <c:v>1.4899015426635742</c:v>
              </c:pt>
              <c:pt idx="73">
                <c:v>0.80973857641220093</c:v>
              </c:pt>
              <c:pt idx="74">
                <c:v>1.4762395620346069</c:v>
              </c:pt>
              <c:pt idx="75">
                <c:v>1.4016238451004028</c:v>
              </c:pt>
              <c:pt idx="76">
                <c:v>1.6857979297637939</c:v>
              </c:pt>
              <c:pt idx="77">
                <c:v>0.84780424833297729</c:v>
              </c:pt>
              <c:pt idx="78">
                <c:v>1.0843707323074341</c:v>
              </c:pt>
              <c:pt idx="79">
                <c:v>0.74026858806610107</c:v>
              </c:pt>
              <c:pt idx="80">
                <c:v>1.2438151836395264</c:v>
              </c:pt>
              <c:pt idx="81">
                <c:v>1.1716499328613281</c:v>
              </c:pt>
              <c:pt idx="82">
                <c:v>1.5693621635437012</c:v>
              </c:pt>
              <c:pt idx="83">
                <c:v>1.2973568439483643</c:v>
              </c:pt>
              <c:pt idx="84">
                <c:v>1.0728634595870972</c:v>
              </c:pt>
              <c:pt idx="85">
                <c:v>1.3230087757110596</c:v>
              </c:pt>
              <c:pt idx="86">
                <c:v>1.2114256620407104</c:v>
              </c:pt>
              <c:pt idx="87">
                <c:v>0.90623509883880615</c:v>
              </c:pt>
              <c:pt idx="88">
                <c:v>1.8184278011322021</c:v>
              </c:pt>
              <c:pt idx="89">
                <c:v>0.81829321384429932</c:v>
              </c:pt>
              <c:pt idx="90">
                <c:v>1.2107923030853271</c:v>
              </c:pt>
              <c:pt idx="91">
                <c:v>1.3068232536315918</c:v>
              </c:pt>
            </c:numLit>
          </c:val>
          <c:extLst>
            <c:ext xmlns:c16="http://schemas.microsoft.com/office/drawing/2014/chart" uri="{C3380CC4-5D6E-409C-BE32-E72D297353CC}">
              <c16:uniqueId val="{0000039C-CC30-4FF8-9ABC-4634C2EE2F6D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6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8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A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C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E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0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2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4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6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8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A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C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E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0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2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4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6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8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A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C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E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0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2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4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1.152820348739624</c:v>
              </c:pt>
              <c:pt idx="1">
                <c:v>1.048086404800415</c:v>
              </c:pt>
              <c:pt idx="2">
                <c:v>0.85706853866577148</c:v>
              </c:pt>
              <c:pt idx="3">
                <c:v>1.5220469236373901</c:v>
              </c:pt>
              <c:pt idx="4">
                <c:v>1.2708954811096191</c:v>
              </c:pt>
              <c:pt idx="5">
                <c:v>0.99692022800445557</c:v>
              </c:pt>
              <c:pt idx="6">
                <c:v>1.1717863082885742</c:v>
              </c:pt>
              <c:pt idx="7">
                <c:v>0.89206373691558838</c:v>
              </c:pt>
              <c:pt idx="8">
                <c:v>0.83811342716217041</c:v>
              </c:pt>
              <c:pt idx="9">
                <c:v>1.2443281412124634</c:v>
              </c:pt>
              <c:pt idx="10">
                <c:v>1.4688502550125122</c:v>
              </c:pt>
              <c:pt idx="11">
                <c:v>1.4463822841644287</c:v>
              </c:pt>
              <c:pt idx="12">
                <c:v>1.3973706960678101</c:v>
              </c:pt>
              <c:pt idx="13">
                <c:v>2.0734841823577881</c:v>
              </c:pt>
              <c:pt idx="14">
                <c:v>2.0377037525177002</c:v>
              </c:pt>
              <c:pt idx="15">
                <c:v>1.6772207021713257</c:v>
              </c:pt>
              <c:pt idx="16">
                <c:v>1.5013611316680908</c:v>
              </c:pt>
              <c:pt idx="17">
                <c:v>2.1072871685028076</c:v>
              </c:pt>
              <c:pt idx="18">
                <c:v>1.8329838514328003</c:v>
              </c:pt>
              <c:pt idx="19">
                <c:v>1.586091160774231</c:v>
              </c:pt>
              <c:pt idx="20">
                <c:v>1.7317384481430054</c:v>
              </c:pt>
              <c:pt idx="21">
                <c:v>2.7818009853363037</c:v>
              </c:pt>
              <c:pt idx="22">
                <c:v>1.9277867078781128</c:v>
              </c:pt>
              <c:pt idx="23">
                <c:v>1.5767204761505127</c:v>
              </c:pt>
              <c:pt idx="24">
                <c:v>1.4500589370727539</c:v>
              </c:pt>
              <c:pt idx="25">
                <c:v>1.8789544105529785</c:v>
              </c:pt>
              <c:pt idx="26">
                <c:v>2.3063943386077881</c:v>
              </c:pt>
              <c:pt idx="27">
                <c:v>2.0925002098083496</c:v>
              </c:pt>
              <c:pt idx="28">
                <c:v>2.2847235202789307</c:v>
              </c:pt>
              <c:pt idx="29">
                <c:v>1.5365239381790161</c:v>
              </c:pt>
              <c:pt idx="30">
                <c:v>1.6198047399520874</c:v>
              </c:pt>
              <c:pt idx="31">
                <c:v>1.1396458148956299</c:v>
              </c:pt>
              <c:pt idx="32">
                <c:v>2.2623231410980225</c:v>
              </c:pt>
              <c:pt idx="33">
                <c:v>1.2712488174438477</c:v>
              </c:pt>
              <c:pt idx="34">
                <c:v>1.6933906078338623</c:v>
              </c:pt>
              <c:pt idx="35">
                <c:v>1.3510485887527466</c:v>
              </c:pt>
              <c:pt idx="36">
                <c:v>1.5339264869689941</c:v>
              </c:pt>
              <c:pt idx="37">
                <c:v>2.2736032009124756</c:v>
              </c:pt>
              <c:pt idx="38">
                <c:v>2.0743932723999023</c:v>
              </c:pt>
              <c:pt idx="39">
                <c:v>2.2596368789672852</c:v>
              </c:pt>
              <c:pt idx="40">
                <c:v>2.0105571746826172</c:v>
              </c:pt>
              <c:pt idx="41">
                <c:v>2.0775485038757324</c:v>
              </c:pt>
              <c:pt idx="42">
                <c:v>2.8566365242004395</c:v>
              </c:pt>
              <c:pt idx="43">
                <c:v>1.6702460050582886</c:v>
              </c:pt>
              <c:pt idx="44">
                <c:v>2.8477897644042969</c:v>
              </c:pt>
              <c:pt idx="45">
                <c:v>1.9862712621688843</c:v>
              </c:pt>
              <c:pt idx="46">
                <c:v>1.8529077768325806</c:v>
              </c:pt>
              <c:pt idx="47">
                <c:v>3.4022870063781738</c:v>
              </c:pt>
              <c:pt idx="48">
                <c:v>2.0913841724395752</c:v>
              </c:pt>
              <c:pt idx="49">
                <c:v>3.1588478088378906</c:v>
              </c:pt>
              <c:pt idx="50">
                <c:v>3.6678493022918701</c:v>
              </c:pt>
              <c:pt idx="51">
                <c:v>2.8244898319244385</c:v>
              </c:pt>
              <c:pt idx="52">
                <c:v>2.7138757705688477</c:v>
              </c:pt>
              <c:pt idx="53">
                <c:v>1.3915282487869263</c:v>
              </c:pt>
              <c:pt idx="54">
                <c:v>4.0308561325073242</c:v>
              </c:pt>
              <c:pt idx="55">
                <c:v>3.8934838771820068</c:v>
              </c:pt>
              <c:pt idx="56">
                <c:v>1.6116364002227783</c:v>
              </c:pt>
              <c:pt idx="57">
                <c:v>2.353426456451416</c:v>
              </c:pt>
              <c:pt idx="58">
                <c:v>2.1728811264038086</c:v>
              </c:pt>
              <c:pt idx="59">
                <c:v>2.3208506107330322</c:v>
              </c:pt>
              <c:pt idx="60">
                <c:v>2.9015920162200928</c:v>
              </c:pt>
              <c:pt idx="61">
                <c:v>4.9099316596984863</c:v>
              </c:pt>
              <c:pt idx="62">
                <c:v>3.2203898429870605</c:v>
              </c:pt>
              <c:pt idx="63">
                <c:v>2.2600975036621094</c:v>
              </c:pt>
              <c:pt idx="64">
                <c:v>3.2541673183441162</c:v>
              </c:pt>
              <c:pt idx="65">
                <c:v>3.6288340091705322</c:v>
              </c:pt>
              <c:pt idx="66">
                <c:v>3.995236873626709</c:v>
              </c:pt>
              <c:pt idx="67">
                <c:v>4.6071467399597168</c:v>
              </c:pt>
              <c:pt idx="68">
                <c:v>2.3984682559967041</c:v>
              </c:pt>
              <c:pt idx="69">
                <c:v>3.4138612747192383</c:v>
              </c:pt>
              <c:pt idx="70">
                <c:v>2.3331902027130127</c:v>
              </c:pt>
              <c:pt idx="71">
                <c:v>3.8698494434356689</c:v>
              </c:pt>
              <c:pt idx="72">
                <c:v>4.5884265899658203</c:v>
              </c:pt>
              <c:pt idx="73">
                <c:v>5.8180851936340332</c:v>
              </c:pt>
              <c:pt idx="74">
                <c:v>3.6518344879150391</c:v>
              </c:pt>
              <c:pt idx="75">
                <c:v>3.560685396194458</c:v>
              </c:pt>
              <c:pt idx="76">
                <c:v>2.8457224369049072</c:v>
              </c:pt>
              <c:pt idx="77">
                <c:v>3.67641282081604</c:v>
              </c:pt>
              <c:pt idx="78">
                <c:v>2.7958886623382568</c:v>
              </c:pt>
              <c:pt idx="79">
                <c:v>4.0981230735778809</c:v>
              </c:pt>
              <c:pt idx="80">
                <c:v>3.6693198680877686</c:v>
              </c:pt>
              <c:pt idx="81">
                <c:v>3.5397171974182129</c:v>
              </c:pt>
              <c:pt idx="82">
                <c:v>4.0947914123535156</c:v>
              </c:pt>
              <c:pt idx="83">
                <c:v>4.9547042846679688</c:v>
              </c:pt>
              <c:pt idx="84">
                <c:v>4.5830202102661133</c:v>
              </c:pt>
              <c:pt idx="85">
                <c:v>2.3961250782012939</c:v>
              </c:pt>
              <c:pt idx="86">
                <c:v>2.9968080520629883</c:v>
              </c:pt>
              <c:pt idx="87">
                <c:v>6.0139427185058594</c:v>
              </c:pt>
              <c:pt idx="88">
                <c:v>3.1080143451690674</c:v>
              </c:pt>
              <c:pt idx="89">
                <c:v>5.714383602142334</c:v>
              </c:pt>
              <c:pt idx="90">
                <c:v>2.6781637668609619</c:v>
              </c:pt>
              <c:pt idx="91">
                <c:v>9.7742910385131836</c:v>
              </c:pt>
            </c:numLit>
          </c:val>
          <c:extLst>
            <c:ext xmlns:c16="http://schemas.microsoft.com/office/drawing/2014/chart" uri="{C3380CC4-5D6E-409C-BE32-E72D297353CC}">
              <c16:uniqueId val="{00000455-CC30-4FF8-9ABC-4634C2EE2F6D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7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9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B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D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F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1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3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5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7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9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B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D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F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1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3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5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7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9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B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D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F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1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3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5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7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9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B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D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1.7220994457602501E-2</c:v>
              </c:pt>
              <c:pt idx="1">
                <c:v>2.7698935940861702E-2</c:v>
              </c:pt>
              <c:pt idx="2">
                <c:v>2.8414759784936905E-2</c:v>
              </c:pt>
              <c:pt idx="3">
                <c:v>1.1653052642941475E-2</c:v>
              </c:pt>
              <c:pt idx="4">
                <c:v>7.8999705612659454E-2</c:v>
              </c:pt>
              <c:pt idx="5">
                <c:v>0.15030907094478607</c:v>
              </c:pt>
              <c:pt idx="6">
                <c:v>1.1520612984895706E-2</c:v>
              </c:pt>
              <c:pt idx="7">
                <c:v>1.1614304967224598E-2</c:v>
              </c:pt>
              <c:pt idx="8">
                <c:v>5.2810036577284336E-3</c:v>
              </c:pt>
              <c:pt idx="9">
                <c:v>1.0936256647109985</c:v>
              </c:pt>
              <c:pt idx="10">
                <c:v>0.2399783581495285</c:v>
              </c:pt>
              <c:pt idx="11">
                <c:v>0.2497335821390152</c:v>
              </c:pt>
              <c:pt idx="12">
                <c:v>0.10311824828386307</c:v>
              </c:pt>
              <c:pt idx="13">
                <c:v>0.17222191393375397</c:v>
              </c:pt>
              <c:pt idx="14">
                <c:v>0.1433253139257431</c:v>
              </c:pt>
              <c:pt idx="15">
                <c:v>1.5959829092025757E-2</c:v>
              </c:pt>
              <c:pt idx="16">
                <c:v>9.1594256460666656E-2</c:v>
              </c:pt>
              <c:pt idx="17">
                <c:v>0.15626683831214905</c:v>
              </c:pt>
              <c:pt idx="18">
                <c:v>0.20825891196727753</c:v>
              </c:pt>
              <c:pt idx="19">
                <c:v>0.22069074213504791</c:v>
              </c:pt>
              <c:pt idx="20">
                <c:v>2.1988457068800926E-2</c:v>
              </c:pt>
              <c:pt idx="21">
                <c:v>0.30485543608665466</c:v>
              </c:pt>
              <c:pt idx="22">
                <c:v>0.46540617942810059</c:v>
              </c:pt>
              <c:pt idx="23">
                <c:v>0.84637683629989624</c:v>
              </c:pt>
              <c:pt idx="24">
                <c:v>6.3747473061084747E-2</c:v>
              </c:pt>
              <c:pt idx="25">
                <c:v>0.46846288442611694</c:v>
              </c:pt>
              <c:pt idx="26">
                <c:v>4.8093412071466446E-2</c:v>
              </c:pt>
              <c:pt idx="27">
                <c:v>0.12623624503612518</c:v>
              </c:pt>
              <c:pt idx="28">
                <c:v>0.12072843313217163</c:v>
              </c:pt>
              <c:pt idx="29">
                <c:v>7.0197172462940216E-2</c:v>
              </c:pt>
              <c:pt idx="30">
                <c:v>0.95606929063796997</c:v>
              </c:pt>
              <c:pt idx="31">
                <c:v>0.33085575699806213</c:v>
              </c:pt>
              <c:pt idx="32">
                <c:v>0.8919103741645813</c:v>
              </c:pt>
              <c:pt idx="33">
                <c:v>1.9911249876022339</c:v>
              </c:pt>
              <c:pt idx="34">
                <c:v>1.0143147706985474</c:v>
              </c:pt>
              <c:pt idx="35">
                <c:v>0.10317797958850861</c:v>
              </c:pt>
              <c:pt idx="36">
                <c:v>4.7295847907662392E-3</c:v>
              </c:pt>
              <c:pt idx="37">
                <c:v>0.57883536815643311</c:v>
              </c:pt>
              <c:pt idx="38">
                <c:v>0.71992641687393188</c:v>
              </c:pt>
              <c:pt idx="39">
                <c:v>0.6978987455368042</c:v>
              </c:pt>
              <c:pt idx="40">
                <c:v>0.29325389862060547</c:v>
              </c:pt>
              <c:pt idx="41">
                <c:v>0.78070962429046631</c:v>
              </c:pt>
              <c:pt idx="42">
                <c:v>0.50514578819274902</c:v>
              </c:pt>
              <c:pt idx="43">
                <c:v>1.2401041984558105</c:v>
              </c:pt>
              <c:pt idx="44">
                <c:v>0.49823766946792603</c:v>
              </c:pt>
              <c:pt idx="45">
                <c:v>1.6651675701141357</c:v>
              </c:pt>
              <c:pt idx="46">
                <c:v>4.9087017774581909E-2</c:v>
              </c:pt>
              <c:pt idx="47">
                <c:v>0.4054056704044342</c:v>
              </c:pt>
              <c:pt idx="48">
                <c:v>1.7871228456497192</c:v>
              </c:pt>
              <c:pt idx="49">
                <c:v>0.44095894694328308</c:v>
              </c:pt>
              <c:pt idx="50">
                <c:v>0.70261603593826294</c:v>
              </c:pt>
              <c:pt idx="51">
                <c:v>1.3002830743789673</c:v>
              </c:pt>
              <c:pt idx="52">
                <c:v>1.1296877861022949</c:v>
              </c:pt>
              <c:pt idx="53">
                <c:v>0.74056851863861084</c:v>
              </c:pt>
              <c:pt idx="54">
                <c:v>1.0413166284561157</c:v>
              </c:pt>
              <c:pt idx="55">
                <c:v>0.31440934538841248</c:v>
              </c:pt>
              <c:pt idx="56">
                <c:v>1.2831189632415771</c:v>
              </c:pt>
              <c:pt idx="57">
                <c:v>0.4232688844203949</c:v>
              </c:pt>
              <c:pt idx="58">
                <c:v>1.0519359111785889</c:v>
              </c:pt>
              <c:pt idx="59">
                <c:v>2.7753188610076904</c:v>
              </c:pt>
              <c:pt idx="60">
                <c:v>1.9898384809494019</c:v>
              </c:pt>
              <c:pt idx="61">
                <c:v>1.0776716470718384</c:v>
              </c:pt>
              <c:pt idx="62">
                <c:v>2.9961960315704346</c:v>
              </c:pt>
              <c:pt idx="63">
                <c:v>0.96721291542053223</c:v>
              </c:pt>
              <c:pt idx="64">
                <c:v>1.4848591089248657</c:v>
              </c:pt>
              <c:pt idx="65">
                <c:v>1.9109522104263306</c:v>
              </c:pt>
              <c:pt idx="66">
                <c:v>1.4018111228942871</c:v>
              </c:pt>
              <c:pt idx="67">
                <c:v>1.1733171939849854</c:v>
              </c:pt>
              <c:pt idx="68">
                <c:v>0.51911789178848267</c:v>
              </c:pt>
              <c:pt idx="69">
                <c:v>2.0746028423309326</c:v>
              </c:pt>
              <c:pt idx="70">
                <c:v>3.9071652889251709</c:v>
              </c:pt>
              <c:pt idx="71">
                <c:v>2.3980684280395508</c:v>
              </c:pt>
              <c:pt idx="72">
                <c:v>1.1931734085083008</c:v>
              </c:pt>
              <c:pt idx="73">
                <c:v>0.94115179777145386</c:v>
              </c:pt>
              <c:pt idx="74">
                <c:v>2.4370696544647217</c:v>
              </c:pt>
              <c:pt idx="75">
                <c:v>2.3944604396820068</c:v>
              </c:pt>
              <c:pt idx="76">
                <c:v>3.1221792697906494</c:v>
              </c:pt>
              <c:pt idx="77">
                <c:v>2.3588409423828125</c:v>
              </c:pt>
              <c:pt idx="78">
                <c:v>3.3037543296813965</c:v>
              </c:pt>
              <c:pt idx="79">
                <c:v>2.1617419719696045</c:v>
              </c:pt>
              <c:pt idx="80">
                <c:v>2.9876103401184082</c:v>
              </c:pt>
              <c:pt idx="81">
                <c:v>3.1483042240142822</c:v>
              </c:pt>
              <c:pt idx="82">
                <c:v>2.5340194702148438</c:v>
              </c:pt>
              <c:pt idx="83">
                <c:v>2.0682368278503418</c:v>
              </c:pt>
              <c:pt idx="84">
                <c:v>3.2580177783966064</c:v>
              </c:pt>
              <c:pt idx="85">
                <c:v>5.3595213890075684</c:v>
              </c:pt>
              <c:pt idx="86">
                <c:v>4.5015668869018555</c:v>
              </c:pt>
              <c:pt idx="87">
                <c:v>1.9993832111358643</c:v>
              </c:pt>
              <c:pt idx="88">
                <c:v>5.0619425773620605</c:v>
              </c:pt>
              <c:pt idx="89">
                <c:v>3.7230460643768311</c:v>
              </c:pt>
              <c:pt idx="90">
                <c:v>9.1201915740966797</c:v>
              </c:pt>
              <c:pt idx="91">
                <c:v>2.716437816619873</c:v>
              </c:pt>
            </c:numLit>
          </c:val>
          <c:extLst>
            <c:ext xmlns:c16="http://schemas.microsoft.com/office/drawing/2014/chart" uri="{C3380CC4-5D6E-409C-BE32-E72D297353CC}">
              <c16:uniqueId val="{0000050E-CC30-4FF8-9ABC-4634C2EE2F6D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CC30-4FF8-9ABC-4634C2EE2F6D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CC30-4FF8-9ABC-4634C2EE2F6D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CC30-4FF8-9ABC-4634C2EE2F6D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CC30-4FF8-9ABC-4634C2EE2F6D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CC30-4FF8-9ABC-4634C2EE2F6D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CC30-4FF8-9ABC-4634C2EE2F6D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CC30-4FF8-9ABC-4634C2EE2F6D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CC30-4FF8-9ABC-4634C2EE2F6D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CC30-4FF8-9ABC-4634C2EE2F6D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CC30-4FF8-9ABC-4634C2EE2F6D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CC30-4FF8-9ABC-4634C2EE2F6D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CC30-4FF8-9ABC-4634C2EE2F6D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CC30-4FF8-9ABC-4634C2EE2F6D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CC30-4FF8-9ABC-4634C2EE2F6D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CC30-4FF8-9ABC-4634C2EE2F6D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CC30-4FF8-9ABC-4634C2EE2F6D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CC30-4FF8-9ABC-4634C2EE2F6D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CC30-4FF8-9ABC-4634C2EE2F6D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CC30-4FF8-9ABC-4634C2EE2F6D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CC30-4FF8-9ABC-4634C2EE2F6D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CC30-4FF8-9ABC-4634C2EE2F6D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CC30-4FF8-9ABC-4634C2EE2F6D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CC30-4FF8-9ABC-4634C2EE2F6D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CC30-4FF8-9ABC-4634C2EE2F6D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CC30-4FF8-9ABC-4634C2EE2F6D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CC30-4FF8-9ABC-4634C2EE2F6D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CC30-4FF8-9ABC-4634C2EE2F6D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CC30-4FF8-9ABC-4634C2EE2F6D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CC30-4FF8-9ABC-4634C2EE2F6D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CC30-4FF8-9ABC-4634C2EE2F6D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CC30-4FF8-9ABC-4634C2EE2F6D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CC30-4FF8-9ABC-4634C2EE2F6D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CC30-4FF8-9ABC-4634C2EE2F6D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CC30-4FF8-9ABC-4634C2EE2F6D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CC30-4FF8-9ABC-4634C2EE2F6D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CC30-4FF8-9ABC-4634C2EE2F6D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CC30-4FF8-9ABC-4634C2EE2F6D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CC30-4FF8-9ABC-4634C2EE2F6D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CC30-4FF8-9ABC-4634C2EE2F6D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CC30-4FF8-9ABC-4634C2EE2F6D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CC30-4FF8-9ABC-4634C2EE2F6D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CC30-4FF8-9ABC-4634C2EE2F6D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CC30-4FF8-9ABC-4634C2EE2F6D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CC30-4FF8-9ABC-4634C2EE2F6D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CC30-4FF8-9ABC-4634C2EE2F6D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CC30-4FF8-9ABC-4634C2EE2F6D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CC30-4FF8-9ABC-4634C2EE2F6D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CC30-4FF8-9ABC-4634C2EE2F6D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CC30-4FF8-9ABC-4634C2EE2F6D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CC30-4FF8-9ABC-4634C2EE2F6D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CC30-4FF8-9ABC-4634C2EE2F6D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CC30-4FF8-9ABC-4634C2EE2F6D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CC30-4FF8-9ABC-4634C2EE2F6D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CC30-4FF8-9ABC-4634C2EE2F6D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CC30-4FF8-9ABC-4634C2EE2F6D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CC30-4FF8-9ABC-4634C2EE2F6D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CC30-4FF8-9ABC-4634C2EE2F6D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CC30-4FF8-9ABC-4634C2EE2F6D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CC30-4FF8-9ABC-4634C2EE2F6D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CC30-4FF8-9ABC-4634C2EE2F6D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8-CC30-4FF8-9ABC-4634C2EE2F6D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A-CC30-4FF8-9ABC-4634C2EE2F6D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C-CC30-4FF8-9ABC-4634C2EE2F6D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E-CC30-4FF8-9ABC-4634C2EE2F6D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0-CC30-4FF8-9ABC-4634C2EE2F6D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2-CC30-4FF8-9ABC-4634C2EE2F6D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4-CC30-4FF8-9ABC-4634C2EE2F6D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6-CC30-4FF8-9ABC-4634C2EE2F6D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8-CC30-4FF8-9ABC-4634C2EE2F6D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A-CC30-4FF8-9ABC-4634C2EE2F6D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C-CC30-4FF8-9ABC-4634C2EE2F6D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E-CC30-4FF8-9ABC-4634C2EE2F6D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0-CC30-4FF8-9ABC-4634C2EE2F6D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2-CC30-4FF8-9ABC-4634C2EE2F6D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4-CC30-4FF8-9ABC-4634C2EE2F6D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6-CC30-4FF8-9ABC-4634C2EE2F6D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8-CC30-4FF8-9ABC-4634C2EE2F6D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A-CC30-4FF8-9ABC-4634C2EE2F6D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C-CC30-4FF8-9ABC-4634C2EE2F6D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E-CC30-4FF8-9ABC-4634C2EE2F6D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0-CC30-4FF8-9ABC-4634C2EE2F6D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2-CC30-4FF8-9ABC-4634C2EE2F6D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4-CC30-4FF8-9ABC-4634C2EE2F6D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6-CC30-4FF8-9ABC-4634C2EE2F6D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8-CC30-4FF8-9ABC-4634C2EE2F6D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A-CC30-4FF8-9ABC-4634C2EE2F6D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C-CC30-4FF8-9ABC-4634C2EE2F6D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E-CC30-4FF8-9ABC-4634C2EE2F6D}"/>
              </c:ext>
            </c:extLst>
          </c:dPt>
          <c:dPt>
            <c:idx val="8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0-CC30-4FF8-9ABC-4634C2EE2F6D}"/>
              </c:ext>
            </c:extLst>
          </c:dPt>
          <c:dPt>
            <c:idx val="8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2-CC30-4FF8-9ABC-4634C2EE2F6D}"/>
              </c:ext>
            </c:extLst>
          </c:dPt>
          <c:dPt>
            <c:idx val="9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4-CC30-4FF8-9ABC-4634C2EE2F6D}"/>
              </c:ext>
            </c:extLst>
          </c:dPt>
          <c:dPt>
            <c:idx val="9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6-CC30-4FF8-9ABC-4634C2EE2F6D}"/>
              </c:ext>
            </c:extLst>
          </c:dPt>
          <c:cat>
            <c:strLit>
              <c:ptCount val="92"/>
              <c:pt idx="0">
                <c:v>Järvenpää</c:v>
              </c:pt>
              <c:pt idx="1">
                <c:v>Tampere</c:v>
              </c:pt>
              <c:pt idx="2">
                <c:v>Turku</c:v>
              </c:pt>
              <c:pt idx="3">
                <c:v>Kerava</c:v>
              </c:pt>
              <c:pt idx="4">
                <c:v>Imatra</c:v>
              </c:pt>
              <c:pt idx="5">
                <c:v>Vaasa</c:v>
              </c:pt>
              <c:pt idx="6">
                <c:v>Espoo</c:v>
              </c:pt>
              <c:pt idx="7">
                <c:v>Kauniainen</c:v>
              </c:pt>
              <c:pt idx="8">
                <c:v>Helsinki</c:v>
              </c:pt>
              <c:pt idx="9">
                <c:v>Pornainen</c:v>
              </c:pt>
              <c:pt idx="10">
                <c:v>Joensuu</c:v>
              </c:pt>
              <c:pt idx="11">
                <c:v>Rauma</c:v>
              </c:pt>
              <c:pt idx="12">
                <c:v>Oulu</c:v>
              </c:pt>
              <c:pt idx="13">
                <c:v>Tuusula</c:v>
              </c:pt>
              <c:pt idx="14">
                <c:v>Kirkkonummi</c:v>
              </c:pt>
              <c:pt idx="15">
                <c:v>Vantaa</c:v>
              </c:pt>
              <c:pt idx="16">
                <c:v>Jyväskylä</c:v>
              </c:pt>
              <c:pt idx="17">
                <c:v>Hyvinkää</c:v>
              </c:pt>
              <c:pt idx="18">
                <c:v>Nokia</c:v>
              </c:pt>
              <c:pt idx="19">
                <c:v>Kajaani</c:v>
              </c:pt>
              <c:pt idx="20">
                <c:v>Raisio</c:v>
              </c:pt>
              <c:pt idx="21">
                <c:v>Nurmijärvi</c:v>
              </c:pt>
              <c:pt idx="22">
                <c:v>Ylöjärvi</c:v>
              </c:pt>
              <c:pt idx="23">
                <c:v>Kuopio</c:v>
              </c:pt>
              <c:pt idx="24">
                <c:v>Kotka</c:v>
              </c:pt>
              <c:pt idx="25">
                <c:v>Lappeenranta</c:v>
              </c:pt>
              <c:pt idx="26">
                <c:v>Pirkkala</c:v>
              </c:pt>
              <c:pt idx="27">
                <c:v>Riihimäki</c:v>
              </c:pt>
              <c:pt idx="28">
                <c:v>Kaarina</c:v>
              </c:pt>
              <c:pt idx="29">
                <c:v>Lahti</c:v>
              </c:pt>
              <c:pt idx="30">
                <c:v>Parainen</c:v>
              </c:pt>
              <c:pt idx="31">
                <c:v>Naantali</c:v>
              </c:pt>
              <c:pt idx="32">
                <c:v>Lieto</c:v>
              </c:pt>
              <c:pt idx="33">
                <c:v>Rusko</c:v>
              </c:pt>
              <c:pt idx="34">
                <c:v>Uusikaupunki</c:v>
              </c:pt>
              <c:pt idx="35">
                <c:v>Varkaus</c:v>
              </c:pt>
              <c:pt idx="36">
                <c:v>Kemi</c:v>
              </c:pt>
              <c:pt idx="37">
                <c:v>Mikkeli</c:v>
              </c:pt>
              <c:pt idx="38">
                <c:v>Kangasala</c:v>
              </c:pt>
              <c:pt idx="39">
                <c:v>Hämeenlinna</c:v>
              </c:pt>
              <c:pt idx="40">
                <c:v>Rovaniemi</c:v>
              </c:pt>
              <c:pt idx="41">
                <c:v>Kouvola</c:v>
              </c:pt>
              <c:pt idx="42">
                <c:v>Vihti</c:v>
              </c:pt>
              <c:pt idx="43">
                <c:v>Kokkola</c:v>
              </c:pt>
              <c:pt idx="44">
                <c:v>Lohja</c:v>
              </c:pt>
              <c:pt idx="45">
                <c:v>Kemiönsaari</c:v>
              </c:pt>
              <c:pt idx="46">
                <c:v>Hanko</c:v>
              </c:pt>
              <c:pt idx="47">
                <c:v>Äänekoski</c:v>
              </c:pt>
              <c:pt idx="48">
                <c:v>Hausjärvi</c:v>
              </c:pt>
              <c:pt idx="49">
                <c:v>Sipoo</c:v>
              </c:pt>
              <c:pt idx="50">
                <c:v>Masku</c:v>
              </c:pt>
              <c:pt idx="51">
                <c:v>Suomussalmi</c:v>
              </c:pt>
              <c:pt idx="52">
                <c:v>Hollola</c:v>
              </c:pt>
              <c:pt idx="53">
                <c:v>Forssa</c:v>
              </c:pt>
              <c:pt idx="54">
                <c:v>Paimio</c:v>
              </c:pt>
              <c:pt idx="55">
                <c:v>Lempäälä</c:v>
              </c:pt>
              <c:pt idx="56">
                <c:v>Seinäjoki</c:v>
              </c:pt>
              <c:pt idx="57">
                <c:v>Karkkila</c:v>
              </c:pt>
              <c:pt idx="58">
                <c:v>Ylivieska</c:v>
              </c:pt>
              <c:pt idx="59">
                <c:v>Nousiainen</c:v>
              </c:pt>
              <c:pt idx="60">
                <c:v>Sastamala</c:v>
              </c:pt>
              <c:pt idx="61">
                <c:v>Janakkala</c:v>
              </c:pt>
              <c:pt idx="62">
                <c:v>Mynämäki</c:v>
              </c:pt>
              <c:pt idx="63">
                <c:v>Ilomantsi</c:v>
              </c:pt>
              <c:pt idx="64">
                <c:v>Salo</c:v>
              </c:pt>
              <c:pt idx="65">
                <c:v>Hämeenkyrö</c:v>
              </c:pt>
              <c:pt idx="66">
                <c:v>Suonenjoki</c:v>
              </c:pt>
              <c:pt idx="67">
                <c:v>Mäntyharju</c:v>
              </c:pt>
              <c:pt idx="68">
                <c:v>Hamina</c:v>
              </c:pt>
              <c:pt idx="69">
                <c:v>Kangasniemi</c:v>
              </c:pt>
              <c:pt idx="70">
                <c:v>Sauvo</c:v>
              </c:pt>
              <c:pt idx="71">
                <c:v>Aura</c:v>
              </c:pt>
              <c:pt idx="72">
                <c:v>Loviisa</c:v>
              </c:pt>
              <c:pt idx="73">
                <c:v>Mäntsälä</c:v>
              </c:pt>
              <c:pt idx="74">
                <c:v>Orimattila</c:v>
              </c:pt>
              <c:pt idx="75">
                <c:v>Iitti</c:v>
              </c:pt>
              <c:pt idx="76">
                <c:v>Kärkölä</c:v>
              </c:pt>
              <c:pt idx="77">
                <c:v>Puumala</c:v>
              </c:pt>
              <c:pt idx="78">
                <c:v>Lapua</c:v>
              </c:pt>
              <c:pt idx="79">
                <c:v>Padasjoki</c:v>
              </c:pt>
              <c:pt idx="80">
                <c:v>Laitila</c:v>
              </c:pt>
              <c:pt idx="81">
                <c:v>Jokioinen</c:v>
              </c:pt>
              <c:pt idx="82">
                <c:v>Ikaalinen</c:v>
              </c:pt>
              <c:pt idx="83">
                <c:v>Kuhmoinen</c:v>
              </c:pt>
              <c:pt idx="84">
                <c:v>Hankasalmi</c:v>
              </c:pt>
              <c:pt idx="85">
                <c:v>--&gt;  Somero</c:v>
              </c:pt>
              <c:pt idx="86">
                <c:v>Ilmajoki</c:v>
              </c:pt>
              <c:pt idx="87">
                <c:v>Hirvensalmi</c:v>
              </c:pt>
              <c:pt idx="88">
                <c:v>Loimaa</c:v>
              </c:pt>
              <c:pt idx="89">
                <c:v>Juva</c:v>
              </c:pt>
              <c:pt idx="90">
                <c:v>Punkalaidun</c:v>
              </c:pt>
              <c:pt idx="91">
                <c:v>Pertunmaa</c:v>
              </c:pt>
            </c:strLit>
          </c:cat>
          <c:val>
            <c:numLit>
              <c:formatCode>General</c:formatCode>
              <c:ptCount val="92"/>
              <c:pt idx="0">
                <c:v>0.44309842586517334</c:v>
              </c:pt>
              <c:pt idx="1">
                <c:v>0.30302515625953674</c:v>
              </c:pt>
              <c:pt idx="2">
                <c:v>9.4445861876010895E-2</c:v>
              </c:pt>
              <c:pt idx="3">
                <c:v>0.18888261914253235</c:v>
              </c:pt>
              <c:pt idx="4">
                <c:v>0.24648129940032959</c:v>
              </c:pt>
              <c:pt idx="5">
                <c:v>9.7479380667209625E-2</c:v>
              </c:pt>
              <c:pt idx="6">
                <c:v>8.4248468279838562E-2</c:v>
              </c:pt>
              <c:pt idx="7">
                <c:v>7.5578987598419189E-2</c:v>
              </c:pt>
              <c:pt idx="8">
                <c:v>6.9394521415233612E-2</c:v>
              </c:pt>
              <c:pt idx="9">
                <c:v>0.17065156996250153</c:v>
              </c:pt>
              <c:pt idx="10">
                <c:v>0.23552596569061279</c:v>
              </c:pt>
              <c:pt idx="11">
                <c:v>0.20838120579719543</c:v>
              </c:pt>
              <c:pt idx="12">
                <c:v>0.3560919463634491</c:v>
              </c:pt>
              <c:pt idx="13">
                <c:v>0.14027754962444305</c:v>
              </c:pt>
              <c:pt idx="14">
                <c:v>9.1185234487056732E-2</c:v>
              </c:pt>
              <c:pt idx="15">
                <c:v>7.204572856426239E-2</c:v>
              </c:pt>
              <c:pt idx="16">
                <c:v>0.17970156669616699</c:v>
              </c:pt>
              <c:pt idx="17">
                <c:v>0.14469672739505768</c:v>
              </c:pt>
              <c:pt idx="18">
                <c:v>0.31263965368270874</c:v>
              </c:pt>
              <c:pt idx="19">
                <c:v>0.35537514090538025</c:v>
              </c:pt>
              <c:pt idx="20">
                <c:v>9.3248672783374786E-2</c:v>
              </c:pt>
              <c:pt idx="21">
                <c:v>0.15809108316898346</c:v>
              </c:pt>
              <c:pt idx="22">
                <c:v>0.38130322098731995</c:v>
              </c:pt>
              <c:pt idx="23">
                <c:v>0.14163310825824738</c:v>
              </c:pt>
              <c:pt idx="24">
                <c:v>0.48126906156539917</c:v>
              </c:pt>
              <c:pt idx="25">
                <c:v>0.26061254739761353</c:v>
              </c:pt>
              <c:pt idx="26">
                <c:v>0.29132619500160217</c:v>
              </c:pt>
              <c:pt idx="27">
                <c:v>9.6066281199455261E-2</c:v>
              </c:pt>
              <c:pt idx="28">
                <c:v>9.7172506153583527E-2</c:v>
              </c:pt>
              <c:pt idx="29">
                <c:v>0.16686905920505524</c:v>
              </c:pt>
              <c:pt idx="30">
                <c:v>0.1549149751663208</c:v>
              </c:pt>
              <c:pt idx="31">
                <c:v>0.10826190561056137</c:v>
              </c:pt>
              <c:pt idx="32">
                <c:v>0.11293888837099075</c:v>
              </c:pt>
              <c:pt idx="33">
                <c:v>0.11655405908823013</c:v>
              </c:pt>
              <c:pt idx="34">
                <c:v>0.40333178639411926</c:v>
              </c:pt>
              <c:pt idx="35">
                <c:v>0.965870201587677</c:v>
              </c:pt>
              <c:pt idx="36">
                <c:v>0.60180294513702393</c:v>
              </c:pt>
              <c:pt idx="37">
                <c:v>0.33291354775428772</c:v>
              </c:pt>
              <c:pt idx="38">
                <c:v>0.30823150277137756</c:v>
              </c:pt>
              <c:pt idx="39">
                <c:v>0.1630854606628418</c:v>
              </c:pt>
              <c:pt idx="40">
                <c:v>0.38481080532073975</c:v>
              </c:pt>
              <c:pt idx="41">
                <c:v>0.27611219882965088</c:v>
              </c:pt>
              <c:pt idx="42">
                <c:v>0.34562426805496216</c:v>
              </c:pt>
              <c:pt idx="43">
                <c:v>0.13531631231307983</c:v>
              </c:pt>
              <c:pt idx="44">
                <c:v>0.20374248921871185</c:v>
              </c:pt>
              <c:pt idx="45">
                <c:v>0.22191734611988068</c:v>
              </c:pt>
              <c:pt idx="46">
                <c:v>0.21500147879123688</c:v>
              </c:pt>
              <c:pt idx="47">
                <c:v>0.72338128089904785</c:v>
              </c:pt>
              <c:pt idx="48">
                <c:v>0.18579278886318207</c:v>
              </c:pt>
              <c:pt idx="49">
                <c:v>0.16929355263710022</c:v>
              </c:pt>
              <c:pt idx="50">
                <c:v>0.11730112135410309</c:v>
              </c:pt>
              <c:pt idx="51">
                <c:v>0.36383241415023804</c:v>
              </c:pt>
              <c:pt idx="52">
                <c:v>0.1731102466583252</c:v>
              </c:pt>
              <c:pt idx="53">
                <c:v>0.15950462222099304</c:v>
              </c:pt>
              <c:pt idx="54">
                <c:v>0.16705165803432465</c:v>
              </c:pt>
              <c:pt idx="55">
                <c:v>0.29222744703292847</c:v>
              </c:pt>
              <c:pt idx="56">
                <c:v>0.26179483532905579</c:v>
              </c:pt>
              <c:pt idx="57">
                <c:v>0.19910107553005219</c:v>
              </c:pt>
              <c:pt idx="58">
                <c:v>9.5037788152694702E-2</c:v>
              </c:pt>
              <c:pt idx="59">
                <c:v>0.1326432079076767</c:v>
              </c:pt>
              <c:pt idx="60">
                <c:v>0.18230733275413513</c:v>
              </c:pt>
              <c:pt idx="61">
                <c:v>0.17808069288730621</c:v>
              </c:pt>
              <c:pt idx="62">
                <c:v>0.13715921342372894</c:v>
              </c:pt>
              <c:pt idx="63">
                <c:v>0.25576761364936829</c:v>
              </c:pt>
              <c:pt idx="64">
                <c:v>0.17342039942741394</c:v>
              </c:pt>
              <c:pt idx="65">
                <c:v>0.35056775808334351</c:v>
              </c:pt>
              <c:pt idx="66">
                <c:v>0.26436933875083923</c:v>
              </c:pt>
              <c:pt idx="67">
                <c:v>0.2828393280506134</c:v>
              </c:pt>
              <c:pt idx="68">
                <c:v>0.28961277008056641</c:v>
              </c:pt>
              <c:pt idx="69">
                <c:v>0.17989374697208405</c:v>
              </c:pt>
              <c:pt idx="70">
                <c:v>0.22503690421581268</c:v>
              </c:pt>
              <c:pt idx="71">
                <c:v>0.13159090280532837</c:v>
              </c:pt>
              <c:pt idx="72">
                <c:v>0.17266280949115753</c:v>
              </c:pt>
              <c:pt idx="73">
                <c:v>0.17818081378936768</c:v>
              </c:pt>
              <c:pt idx="74">
                <c:v>0.19172900915145874</c:v>
              </c:pt>
              <c:pt idx="75">
                <c:v>0.1613888293504715</c:v>
              </c:pt>
              <c:pt idx="76">
                <c:v>0.44872751832008362</c:v>
              </c:pt>
              <c:pt idx="77">
                <c:v>0.38087564706802368</c:v>
              </c:pt>
              <c:pt idx="78">
                <c:v>0.13216912746429443</c:v>
              </c:pt>
              <c:pt idx="79">
                <c:v>0.21882347762584686</c:v>
              </c:pt>
              <c:pt idx="80">
                <c:v>0.39009010791778564</c:v>
              </c:pt>
              <c:pt idx="81">
                <c:v>0.38415771722793579</c:v>
              </c:pt>
              <c:pt idx="82">
                <c:v>0.34324738383293152</c:v>
              </c:pt>
              <c:pt idx="83">
                <c:v>0.22018049657344818</c:v>
              </c:pt>
              <c:pt idx="84">
                <c:v>0.29646936058998108</c:v>
              </c:pt>
              <c:pt idx="85">
                <c:v>0.38845577836036682</c:v>
              </c:pt>
              <c:pt idx="86">
                <c:v>0.14413860440254211</c:v>
              </c:pt>
              <c:pt idx="87">
                <c:v>0.38977184891700745</c:v>
              </c:pt>
              <c:pt idx="88">
                <c:v>0.18282048404216766</c:v>
              </c:pt>
              <c:pt idx="89">
                <c:v>0.68159264326095581</c:v>
              </c:pt>
              <c:pt idx="90">
                <c:v>0.21539774537086487</c:v>
              </c:pt>
              <c:pt idx="91">
                <c:v>0.23934461176395416</c:v>
              </c:pt>
            </c:numLit>
          </c:val>
          <c:extLst>
            <c:ext xmlns:c16="http://schemas.microsoft.com/office/drawing/2014/chart" uri="{C3380CC4-5D6E-409C-BE32-E72D297353CC}">
              <c16:uniqueId val="{000005C7-CC30-4FF8-9ABC-4634C2EE2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E6E6E6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ayout>
        <c:manualLayout>
          <c:xMode val="edge"/>
          <c:yMode val="edge"/>
          <c:x val="5.7142907509695619E-2"/>
          <c:y val="5.5882352941176473E-2"/>
          <c:w val="0.94285709249030436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aseline="0"/>
      </a:pPr>
      <a:endParaRPr lang="en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3.5820895522388062E-2"/>
          <c:y val="1.853203491064506E-3"/>
          <c:w val="0.95656258599917554"/>
          <c:h val="0.99814679650893545"/>
        </c:manualLayout>
      </c:layout>
      <c:barChart>
        <c:barDir val="col"/>
        <c:grouping val="stacked"/>
        <c:varyColors val="0"/>
        <c:ser>
          <c:idx val="0"/>
          <c:order val="0"/>
          <c:tx>
            <c:v>Kuluttajien sähkönkulutus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5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7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9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B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1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7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9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B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D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F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1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3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5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7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9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B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D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3F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1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3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DA9694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5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7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9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B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D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4F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1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3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5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7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9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B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D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5F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1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3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5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7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9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B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D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6F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1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3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5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7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9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B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D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7F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1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3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5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7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9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B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D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8F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1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3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5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7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9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B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D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9F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1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3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5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7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9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B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D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AF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1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3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5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DA9694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7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2.4726688861846924</c:v>
              </c:pt>
              <c:pt idx="1">
                <c:v>1.6369014978408813</c:v>
              </c:pt>
              <c:pt idx="2">
                <c:v>2.6236064434051514</c:v>
              </c:pt>
              <c:pt idx="3">
                <c:v>1.7833598852157593</c:v>
              </c:pt>
              <c:pt idx="4">
                <c:v>1.7792155742645264</c:v>
              </c:pt>
              <c:pt idx="5">
                <c:v>1.5105539560317993</c:v>
              </c:pt>
              <c:pt idx="6">
                <c:v>2.0903835296630859</c:v>
              </c:pt>
              <c:pt idx="7">
                <c:v>1.3192909955978394</c:v>
              </c:pt>
              <c:pt idx="8">
                <c:v>1.1991060972213745</c:v>
              </c:pt>
              <c:pt idx="9">
                <c:v>1.815487265586853</c:v>
              </c:pt>
              <c:pt idx="10">
                <c:v>4.9991350173950195</c:v>
              </c:pt>
              <c:pt idx="11">
                <c:v>1.807038426399231</c:v>
              </c:pt>
              <c:pt idx="12">
                <c:v>3.0128653049468994</c:v>
              </c:pt>
              <c:pt idx="13">
                <c:v>1.7071677446365356</c:v>
              </c:pt>
              <c:pt idx="14">
                <c:v>5.1814532279968262</c:v>
              </c:pt>
              <c:pt idx="15">
                <c:v>3.398611307144165</c:v>
              </c:pt>
              <c:pt idx="16">
                <c:v>3.8089759349822998</c:v>
              </c:pt>
              <c:pt idx="17">
                <c:v>2.9682238101959229</c:v>
              </c:pt>
              <c:pt idx="18">
                <c:v>2.0148029327392578</c:v>
              </c:pt>
              <c:pt idx="19">
                <c:v>3.6301546096801758</c:v>
              </c:pt>
              <c:pt idx="20">
                <c:v>3.688173770904541</c:v>
              </c:pt>
              <c:pt idx="21">
                <c:v>2.1552696228027344</c:v>
              </c:pt>
              <c:pt idx="22">
                <c:v>3.9095957279205322</c:v>
              </c:pt>
              <c:pt idx="23">
                <c:v>3.3137276172637939</c:v>
              </c:pt>
              <c:pt idx="24">
                <c:v>3.4887130260467529</c:v>
              </c:pt>
              <c:pt idx="25">
                <c:v>3.9865498542785645</c:v>
              </c:pt>
              <c:pt idx="26">
                <c:v>4.0652337074279785</c:v>
              </c:pt>
              <c:pt idx="27">
                <c:v>5.7630786895751953</c:v>
              </c:pt>
              <c:pt idx="28">
                <c:v>5.3240227699279785</c:v>
              </c:pt>
              <c:pt idx="29">
                <c:v>10.488237380981445</c:v>
              </c:pt>
              <c:pt idx="30">
                <c:v>2.4670660495758057</c:v>
              </c:pt>
              <c:pt idx="31">
                <c:v>9.2031679153442383</c:v>
              </c:pt>
              <c:pt idx="32">
                <c:v>3.9156515598297119</c:v>
              </c:pt>
              <c:pt idx="33">
                <c:v>3.9605615139007568</c:v>
              </c:pt>
              <c:pt idx="34">
                <c:v>3.9585261344909668</c:v>
              </c:pt>
              <c:pt idx="35">
                <c:v>7.9840145111083984</c:v>
              </c:pt>
              <c:pt idx="36">
                <c:v>12.473786354064941</c:v>
              </c:pt>
              <c:pt idx="37">
                <c:v>30.690557479858398</c:v>
              </c:pt>
              <c:pt idx="38">
                <c:v>6.0520510673522949</c:v>
              </c:pt>
              <c:pt idx="39">
                <c:v>8.6272907257080078</c:v>
              </c:pt>
              <c:pt idx="40">
                <c:v>3.6213631629943848</c:v>
              </c:pt>
              <c:pt idx="41">
                <c:v>12.926148414611816</c:v>
              </c:pt>
              <c:pt idx="42">
                <c:v>8.7089881896972656</c:v>
              </c:pt>
              <c:pt idx="43">
                <c:v>8.5043535232543945</c:v>
              </c:pt>
              <c:pt idx="44">
                <c:v>7.2235813140869141</c:v>
              </c:pt>
              <c:pt idx="45">
                <c:v>7.3008360862731934</c:v>
              </c:pt>
              <c:pt idx="46">
                <c:v>17.284278869628906</c:v>
              </c:pt>
              <c:pt idx="47">
                <c:v>5.983818531036377</c:v>
              </c:pt>
              <c:pt idx="48">
                <c:v>6.356804370880127</c:v>
              </c:pt>
              <c:pt idx="49">
                <c:v>17.116367340087891</c:v>
              </c:pt>
              <c:pt idx="50">
                <c:v>7.1492257118225098</c:v>
              </c:pt>
              <c:pt idx="51">
                <c:v>14.265962600708008</c:v>
              </c:pt>
              <c:pt idx="52">
                <c:v>7.8398919105529785</c:v>
              </c:pt>
              <c:pt idx="53">
                <c:v>17.025863647460938</c:v>
              </c:pt>
              <c:pt idx="54">
                <c:v>12.030325889587402</c:v>
              </c:pt>
              <c:pt idx="55">
                <c:v>8.8017578125</c:v>
              </c:pt>
              <c:pt idx="56">
                <c:v>12.431919097900391</c:v>
              </c:pt>
              <c:pt idx="57">
                <c:v>10.03753662109375</c:v>
              </c:pt>
              <c:pt idx="58">
                <c:v>18.918067932128906</c:v>
              </c:pt>
              <c:pt idx="59">
                <c:v>11.848615646362305</c:v>
              </c:pt>
              <c:pt idx="60">
                <c:v>7.6950545310974121</c:v>
              </c:pt>
              <c:pt idx="61">
                <c:v>42.313549041748047</c:v>
              </c:pt>
              <c:pt idx="62">
                <c:v>14.760887145996094</c:v>
              </c:pt>
              <c:pt idx="63">
                <c:v>20.195541381835938</c:v>
              </c:pt>
              <c:pt idx="64">
                <c:v>20.367132186889648</c:v>
              </c:pt>
              <c:pt idx="65">
                <c:v>15.834075927734375</c:v>
              </c:pt>
              <c:pt idx="66">
                <c:v>9.7262973785400391</c:v>
              </c:pt>
              <c:pt idx="67">
                <c:v>6.1575264930725098</c:v>
              </c:pt>
              <c:pt idx="68">
                <c:v>11.974880218505859</c:v>
              </c:pt>
              <c:pt idx="69">
                <c:v>13.483529090881348</c:v>
              </c:pt>
              <c:pt idx="70">
                <c:v>23.783449172973633</c:v>
              </c:pt>
              <c:pt idx="71">
                <c:v>35.666046142578125</c:v>
              </c:pt>
              <c:pt idx="72">
                <c:v>26.855180740356445</c:v>
              </c:pt>
              <c:pt idx="73">
                <c:v>23.904565811157227</c:v>
              </c:pt>
              <c:pt idx="74">
                <c:v>28.400419235229492</c:v>
              </c:pt>
              <c:pt idx="75">
                <c:v>34.600074768066406</c:v>
              </c:pt>
              <c:pt idx="76">
                <c:v>33.876220703125</c:v>
              </c:pt>
              <c:pt idx="77">
                <c:v>39.085708618164063</c:v>
              </c:pt>
              <c:pt idx="78">
                <c:v>45.059051513671875</c:v>
              </c:pt>
              <c:pt idx="79">
                <c:v>42.878963470458984</c:v>
              </c:pt>
              <c:pt idx="80">
                <c:v>24.539793014526367</c:v>
              </c:pt>
              <c:pt idx="81">
                <c:v>37.119892120361328</c:v>
              </c:pt>
              <c:pt idx="82">
                <c:v>52.09893798828125</c:v>
              </c:pt>
              <c:pt idx="83">
                <c:v>70.844505310058594</c:v>
              </c:pt>
              <c:pt idx="84">
                <c:v>73.784294128417969</c:v>
              </c:pt>
              <c:pt idx="85">
                <c:v>83.754676818847656</c:v>
              </c:pt>
              <c:pt idx="86">
                <c:v>113.98855590820313</c:v>
              </c:pt>
              <c:pt idx="87">
                <c:v>132.56378173828125</c:v>
              </c:pt>
              <c:pt idx="88">
                <c:v>104.63077545166016</c:v>
              </c:pt>
              <c:pt idx="89">
                <c:v>148.70516967773438</c:v>
              </c:pt>
              <c:pt idx="90">
                <c:v>187.689453125</c:v>
              </c:pt>
              <c:pt idx="91">
                <c:v>422.61819458007813</c:v>
              </c:pt>
            </c:numLit>
          </c:val>
          <c:extLst>
            <c:ext xmlns:c16="http://schemas.microsoft.com/office/drawing/2014/chart" uri="{C3380CC4-5D6E-409C-BE32-E72D297353CC}">
              <c16:uniqueId val="{000000B8-3429-44B7-9226-E07D2A0A1C1E}"/>
            </c:ext>
          </c:extLst>
        </c:ser>
        <c:ser>
          <c:idx val="1"/>
          <c:order val="1"/>
          <c:tx>
            <c:v>Sähkölämmitys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A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C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BE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0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2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4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6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8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A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C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CE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0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2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4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6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8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A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C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DE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0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2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4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6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8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A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C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EE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0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2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4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6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8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A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C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C4BD9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FE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0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2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4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6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8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A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C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0E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0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2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4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6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8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A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C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1E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0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2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4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6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8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A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C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2E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0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2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4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6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8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A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C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3E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0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2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4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6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8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A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C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4E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0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2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4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6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8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A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C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5E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0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2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4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6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8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A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C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6E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C4BD9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0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1.2266478538513184</c:v>
              </c:pt>
              <c:pt idx="1">
                <c:v>2.2701263427734375</c:v>
              </c:pt>
              <c:pt idx="2">
                <c:v>1.0563561916351318</c:v>
              </c:pt>
              <c:pt idx="3">
                <c:v>1.140316367149353</c:v>
              </c:pt>
              <c:pt idx="4">
                <c:v>1.2701938152313232</c:v>
              </c:pt>
              <c:pt idx="5">
                <c:v>0.88535863161087036</c:v>
              </c:pt>
              <c:pt idx="6">
                <c:v>1.7898025512695313</c:v>
              </c:pt>
              <c:pt idx="7">
                <c:v>2.8967049121856689</c:v>
              </c:pt>
              <c:pt idx="8">
                <c:v>2.0340843200683594</c:v>
              </c:pt>
              <c:pt idx="9">
                <c:v>1.5474891662597656</c:v>
              </c:pt>
              <c:pt idx="10">
                <c:v>1.3657448291778564</c:v>
              </c:pt>
              <c:pt idx="11">
                <c:v>1.8410115242004395</c:v>
              </c:pt>
              <c:pt idx="12">
                <c:v>1.8598864078521729</c:v>
              </c:pt>
              <c:pt idx="13">
                <c:v>1.2657034397125244</c:v>
              </c:pt>
              <c:pt idx="14">
                <c:v>2.8416042327880859</c:v>
              </c:pt>
              <c:pt idx="15">
                <c:v>2.1513078212738037</c:v>
              </c:pt>
              <c:pt idx="16">
                <c:v>2.9183709621429443</c:v>
              </c:pt>
              <c:pt idx="17">
                <c:v>2.0689122676849365</c:v>
              </c:pt>
              <c:pt idx="18">
                <c:v>3.0229241847991943</c:v>
              </c:pt>
              <c:pt idx="19">
                <c:v>5.036952018737793</c:v>
              </c:pt>
              <c:pt idx="20">
                <c:v>2.9842872619628906</c:v>
              </c:pt>
              <c:pt idx="21">
                <c:v>6.5342264175415039</c:v>
              </c:pt>
              <c:pt idx="22">
                <c:v>2.6679539680480957</c:v>
              </c:pt>
              <c:pt idx="23">
                <c:v>3.1089951992034912</c:v>
              </c:pt>
              <c:pt idx="24">
                <c:v>3.2319881916046143</c:v>
              </c:pt>
              <c:pt idx="25">
                <c:v>3.845585823059082</c:v>
              </c:pt>
              <c:pt idx="26">
                <c:v>2.8183691501617432</c:v>
              </c:pt>
              <c:pt idx="27">
                <c:v>3.406468391418457</c:v>
              </c:pt>
              <c:pt idx="28">
                <c:v>3.2367870807647705</c:v>
              </c:pt>
              <c:pt idx="29">
                <c:v>5.5716509819030762</c:v>
              </c:pt>
              <c:pt idx="30">
                <c:v>5.1622710227966309</c:v>
              </c:pt>
              <c:pt idx="31">
                <c:v>4.823296070098877</c:v>
              </c:pt>
              <c:pt idx="32">
                <c:v>3.8627490997314453</c:v>
              </c:pt>
              <c:pt idx="33">
                <c:v>2.2915520668029785</c:v>
              </c:pt>
              <c:pt idx="34">
                <c:v>4.4061813354492188</c:v>
              </c:pt>
              <c:pt idx="35">
                <c:v>5.5668654441833496</c:v>
              </c:pt>
              <c:pt idx="36">
                <c:v>10.473968505859375</c:v>
              </c:pt>
              <c:pt idx="37">
                <c:v>5.9782633781433105</c:v>
              </c:pt>
              <c:pt idx="38">
                <c:v>8.8073043823242188</c:v>
              </c:pt>
              <c:pt idx="39">
                <c:v>5.3573498725891113</c:v>
              </c:pt>
              <c:pt idx="40">
                <c:v>11.948432922363281</c:v>
              </c:pt>
              <c:pt idx="41">
                <c:v>5.2443065643310547</c:v>
              </c:pt>
              <c:pt idx="42">
                <c:v>5.6340460777282715</c:v>
              </c:pt>
              <c:pt idx="43">
                <c:v>9.2093524932861328</c:v>
              </c:pt>
              <c:pt idx="44">
                <c:v>7.127708911895752</c:v>
              </c:pt>
              <c:pt idx="45">
                <c:v>9.2345914840698242</c:v>
              </c:pt>
              <c:pt idx="46">
                <c:v>13.260106086730957</c:v>
              </c:pt>
              <c:pt idx="47">
                <c:v>4.4990701675415039</c:v>
              </c:pt>
              <c:pt idx="48">
                <c:v>7.1474590301513672</c:v>
              </c:pt>
              <c:pt idx="49">
                <c:v>6.6974420547485352</c:v>
              </c:pt>
              <c:pt idx="50">
                <c:v>4.9172787666320801</c:v>
              </c:pt>
              <c:pt idx="51">
                <c:v>6.5986638069152832</c:v>
              </c:pt>
              <c:pt idx="52">
                <c:v>7.0125026702880859</c:v>
              </c:pt>
              <c:pt idx="53">
                <c:v>10.339929580688477</c:v>
              </c:pt>
              <c:pt idx="54">
                <c:v>11.070425987243652</c:v>
              </c:pt>
              <c:pt idx="55">
                <c:v>8.0706558227539063</c:v>
              </c:pt>
              <c:pt idx="56">
                <c:v>11.444727897644043</c:v>
              </c:pt>
              <c:pt idx="57">
                <c:v>7.2125039100646973</c:v>
              </c:pt>
              <c:pt idx="58">
                <c:v>11.917594909667969</c:v>
              </c:pt>
              <c:pt idx="59">
                <c:v>13.586567878723145</c:v>
              </c:pt>
              <c:pt idx="60">
                <c:v>23.212129592895508</c:v>
              </c:pt>
              <c:pt idx="61">
                <c:v>12.174196243286133</c:v>
              </c:pt>
              <c:pt idx="62">
                <c:v>10.91586971282959</c:v>
              </c:pt>
              <c:pt idx="63">
                <c:v>12.139519691467285</c:v>
              </c:pt>
              <c:pt idx="64">
                <c:v>9.0328598022460938</c:v>
              </c:pt>
              <c:pt idx="65">
                <c:v>8.9682083129882813</c:v>
              </c:pt>
              <c:pt idx="66">
                <c:v>6.4220094680786133</c:v>
              </c:pt>
              <c:pt idx="67">
                <c:v>10.09019660949707</c:v>
              </c:pt>
              <c:pt idx="68">
                <c:v>9.1667270660400391</c:v>
              </c:pt>
              <c:pt idx="69">
                <c:v>19.482730865478516</c:v>
              </c:pt>
              <c:pt idx="70">
                <c:v>10.988527297973633</c:v>
              </c:pt>
              <c:pt idx="71">
                <c:v>13.187938690185547</c:v>
              </c:pt>
              <c:pt idx="72">
                <c:v>18.376684188842773</c:v>
              </c:pt>
              <c:pt idx="73">
                <c:v>17.330831527709961</c:v>
              </c:pt>
              <c:pt idx="74">
                <c:v>13.825257301330566</c:v>
              </c:pt>
              <c:pt idx="75">
                <c:v>13.958701133728027</c:v>
              </c:pt>
              <c:pt idx="76">
                <c:v>23.049432754516602</c:v>
              </c:pt>
              <c:pt idx="77">
                <c:v>20.427829742431641</c:v>
              </c:pt>
              <c:pt idx="78">
                <c:v>14.802371978759766</c:v>
              </c:pt>
              <c:pt idx="79">
                <c:v>18.030572891235352</c:v>
              </c:pt>
              <c:pt idx="80">
                <c:v>19.51995849609375</c:v>
              </c:pt>
              <c:pt idx="81">
                <c:v>16.899250030517578</c:v>
              </c:pt>
              <c:pt idx="82">
                <c:v>26.102256774902344</c:v>
              </c:pt>
              <c:pt idx="83">
                <c:v>23.53288459777832</c:v>
              </c:pt>
              <c:pt idx="84">
                <c:v>18.125446319580078</c:v>
              </c:pt>
              <c:pt idx="85">
                <c:v>23.918561935424805</c:v>
              </c:pt>
              <c:pt idx="86">
                <c:v>23.302772521972656</c:v>
              </c:pt>
              <c:pt idx="87">
                <c:v>25.740476608276367</c:v>
              </c:pt>
              <c:pt idx="88">
                <c:v>45.036899566650391</c:v>
              </c:pt>
              <c:pt idx="89">
                <c:v>35.688091278076172</c:v>
              </c:pt>
              <c:pt idx="90">
                <c:v>34.840023040771484</c:v>
              </c:pt>
              <c:pt idx="91">
                <c:v>33.414791107177734</c:v>
              </c:pt>
            </c:numLit>
          </c:val>
          <c:extLst>
            <c:ext xmlns:c16="http://schemas.microsoft.com/office/drawing/2014/chart" uri="{C3380CC4-5D6E-409C-BE32-E72D297353CC}">
              <c16:uniqueId val="{00000171-3429-44B7-9226-E07D2A0A1C1E}"/>
            </c:ext>
          </c:extLst>
        </c:ser>
        <c:ser>
          <c:idx val="2"/>
          <c:order val="2"/>
          <c:tx>
            <c:v>Maalämpö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3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5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7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9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B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D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7F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1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3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5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7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9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B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D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8F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1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3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5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7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9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B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D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9F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1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3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5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7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9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B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D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AF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1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3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5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FFAE5D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7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9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B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D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BF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1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3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5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7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9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B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D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CF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1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3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5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7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9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B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D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DF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1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3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5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7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9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B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D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EF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1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3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5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7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9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B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D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1FF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1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3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5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7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9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B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D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0F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1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3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5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7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9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B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D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1F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1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3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5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7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FFAE5D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9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2.3710727691650391E-2</c:v>
              </c:pt>
              <c:pt idx="1">
                <c:v>0.13428471982479095</c:v>
              </c:pt>
              <c:pt idx="2">
                <c:v>2.8685322031378746E-2</c:v>
              </c:pt>
              <c:pt idx="3">
                <c:v>5.3217507898807526E-2</c:v>
              </c:pt>
              <c:pt idx="4">
                <c:v>3.753415122628212E-2</c:v>
              </c:pt>
              <c:pt idx="5">
                <c:v>2.3211326450109482E-2</c:v>
              </c:pt>
              <c:pt idx="6">
                <c:v>1.1200565844774246E-2</c:v>
              </c:pt>
              <c:pt idx="7">
                <c:v>0.23542928695678711</c:v>
              </c:pt>
              <c:pt idx="8">
                <c:v>5.3872335702180862E-2</c:v>
              </c:pt>
              <c:pt idx="9">
                <c:v>7.152073085308075E-2</c:v>
              </c:pt>
              <c:pt idx="10">
                <c:v>0.11631006747484207</c:v>
              </c:pt>
              <c:pt idx="11">
                <c:v>2.335834875702858E-2</c:v>
              </c:pt>
              <c:pt idx="12">
                <c:v>7.1869917213916779E-2</c:v>
              </c:pt>
              <c:pt idx="13">
                <c:v>1.0055043734610081E-2</c:v>
              </c:pt>
              <c:pt idx="14">
                <c:v>0.11099784821271896</c:v>
              </c:pt>
              <c:pt idx="15">
                <c:v>6.9706827402114868E-2</c:v>
              </c:pt>
              <c:pt idx="16">
                <c:v>0.14082726836204529</c:v>
              </c:pt>
              <c:pt idx="17">
                <c:v>4.165363684296608E-2</c:v>
              </c:pt>
              <c:pt idx="18">
                <c:v>4.5357976108789444E-2</c:v>
              </c:pt>
              <c:pt idx="19">
                <c:v>9.7320005297660828E-2</c:v>
              </c:pt>
              <c:pt idx="20">
                <c:v>6.9730371236801147E-2</c:v>
              </c:pt>
              <c:pt idx="21">
                <c:v>9.0508431196212769E-2</c:v>
              </c:pt>
              <c:pt idx="22">
                <c:v>3.7495333701372147E-2</c:v>
              </c:pt>
              <c:pt idx="23">
                <c:v>0.16962571442127228</c:v>
              </c:pt>
              <c:pt idx="24">
                <c:v>7.4544258415699005E-2</c:v>
              </c:pt>
              <c:pt idx="25">
                <c:v>0.29894405603408813</c:v>
              </c:pt>
              <c:pt idx="26">
                <c:v>7.4595779180526733E-2</c:v>
              </c:pt>
              <c:pt idx="27">
                <c:v>8.9800529181957245E-2</c:v>
              </c:pt>
              <c:pt idx="28">
                <c:v>0.12283565849065781</c:v>
              </c:pt>
              <c:pt idx="29">
                <c:v>0.39893209934234619</c:v>
              </c:pt>
              <c:pt idx="30">
                <c:v>8.8054709136486053E-2</c:v>
              </c:pt>
              <c:pt idx="31">
                <c:v>0.12005452066659927</c:v>
              </c:pt>
              <c:pt idx="32">
                <c:v>0.14938980340957642</c:v>
              </c:pt>
              <c:pt idx="33">
                <c:v>0.12804171442985535</c:v>
              </c:pt>
              <c:pt idx="34">
                <c:v>5.1793444901704788E-2</c:v>
              </c:pt>
              <c:pt idx="35">
                <c:v>1.2464501857757568</c:v>
              </c:pt>
              <c:pt idx="36">
                <c:v>0.12973769009113312</c:v>
              </c:pt>
              <c:pt idx="37">
                <c:v>0.38268545269966125</c:v>
              </c:pt>
              <c:pt idx="38">
                <c:v>0.37798413634300232</c:v>
              </c:pt>
              <c:pt idx="39">
                <c:v>0.31573253870010376</c:v>
              </c:pt>
              <c:pt idx="40">
                <c:v>0.11821587383747101</c:v>
              </c:pt>
              <c:pt idx="41">
                <c:v>0.2771705687046051</c:v>
              </c:pt>
              <c:pt idx="42">
                <c:v>0.15186455845832825</c:v>
              </c:pt>
              <c:pt idx="43">
                <c:v>7.633209228515625E-2</c:v>
              </c:pt>
              <c:pt idx="44">
                <c:v>0.15200178325176239</c:v>
              </c:pt>
              <c:pt idx="45">
                <c:v>0.21858754754066467</c:v>
              </c:pt>
              <c:pt idx="46">
                <c:v>0.63392609357833862</c:v>
              </c:pt>
              <c:pt idx="47">
                <c:v>0.27787542343139648</c:v>
              </c:pt>
              <c:pt idx="48">
                <c:v>0.38202604651451111</c:v>
              </c:pt>
              <c:pt idx="49">
                <c:v>0.31422868371009827</c:v>
              </c:pt>
              <c:pt idx="50">
                <c:v>0.31022557616233826</c:v>
              </c:pt>
              <c:pt idx="51">
                <c:v>1.6493619680404663</c:v>
              </c:pt>
              <c:pt idx="52">
                <c:v>0.74289941787719727</c:v>
              </c:pt>
              <c:pt idx="53">
                <c:v>0.25339004397392273</c:v>
              </c:pt>
              <c:pt idx="54">
                <c:v>1.0432699918746948</c:v>
              </c:pt>
              <c:pt idx="55">
                <c:v>0.36628887057304382</c:v>
              </c:pt>
              <c:pt idx="56">
                <c:v>1.0809638500213623</c:v>
              </c:pt>
              <c:pt idx="57">
                <c:v>1.3857691287994385</c:v>
              </c:pt>
              <c:pt idx="58">
                <c:v>0.37574946880340576</c:v>
              </c:pt>
              <c:pt idx="59">
                <c:v>0.51947563886642456</c:v>
              </c:pt>
              <c:pt idx="60">
                <c:v>1.3543480634689331</c:v>
              </c:pt>
              <c:pt idx="61">
                <c:v>0.51757341623306274</c:v>
              </c:pt>
              <c:pt idx="62">
                <c:v>0.81977921724319458</c:v>
              </c:pt>
              <c:pt idx="63">
                <c:v>0.80329751968383789</c:v>
              </c:pt>
              <c:pt idx="64">
                <c:v>0.71886307001113892</c:v>
              </c:pt>
              <c:pt idx="65">
                <c:v>0.67551881074905396</c:v>
              </c:pt>
              <c:pt idx="66">
                <c:v>0.19531311094760895</c:v>
              </c:pt>
              <c:pt idx="67">
                <c:v>0.44514411687850952</c:v>
              </c:pt>
              <c:pt idx="68">
                <c:v>0.36896663904190063</c:v>
              </c:pt>
              <c:pt idx="69">
                <c:v>0.96955245733261108</c:v>
              </c:pt>
              <c:pt idx="70">
                <c:v>0.42322021722793579</c:v>
              </c:pt>
              <c:pt idx="71">
                <c:v>1.1090260744094849</c:v>
              </c:pt>
              <c:pt idx="72">
                <c:v>0.68197792768478394</c:v>
              </c:pt>
              <c:pt idx="73">
                <c:v>0.88690876960754395</c:v>
              </c:pt>
              <c:pt idx="74">
                <c:v>0.85212236642837524</c:v>
              </c:pt>
              <c:pt idx="75">
                <c:v>0.97569900751113892</c:v>
              </c:pt>
              <c:pt idx="76">
                <c:v>0.7423139214515686</c:v>
              </c:pt>
              <c:pt idx="77">
                <c:v>1.2905396223068237</c:v>
              </c:pt>
              <c:pt idx="78">
                <c:v>0.4877936840057373</c:v>
              </c:pt>
              <c:pt idx="79">
                <c:v>0.69442898035049438</c:v>
              </c:pt>
              <c:pt idx="80">
                <c:v>1.1376324892044067</c:v>
              </c:pt>
              <c:pt idx="81">
                <c:v>0.59585237503051758</c:v>
              </c:pt>
              <c:pt idx="82">
                <c:v>0.86319589614868164</c:v>
              </c:pt>
              <c:pt idx="83">
                <c:v>1.1442781686782837</c:v>
              </c:pt>
              <c:pt idx="84">
                <c:v>0.78715211153030396</c:v>
              </c:pt>
              <c:pt idx="85">
                <c:v>1.860413670539856</c:v>
              </c:pt>
              <c:pt idx="86">
                <c:v>2.3143923282623291</c:v>
              </c:pt>
              <c:pt idx="87">
                <c:v>1.9243226051330566</c:v>
              </c:pt>
              <c:pt idx="88">
                <c:v>2.276698112487793</c:v>
              </c:pt>
              <c:pt idx="89">
                <c:v>1.8022124767303467</c:v>
              </c:pt>
              <c:pt idx="90">
                <c:v>3.1394562721252441</c:v>
              </c:pt>
              <c:pt idx="91">
                <c:v>1.8354473114013672</c:v>
              </c:pt>
            </c:numLit>
          </c:val>
          <c:extLst>
            <c:ext xmlns:c16="http://schemas.microsoft.com/office/drawing/2014/chart" uri="{C3380CC4-5D6E-409C-BE32-E72D297353CC}">
              <c16:uniqueId val="{0000022A-3429-44B7-9226-E07D2A0A1C1E}"/>
            </c:ext>
          </c:extLst>
        </c:ser>
        <c:ser>
          <c:idx val="3"/>
          <c:order val="3"/>
          <c:tx>
            <c:v>Kaukolämpö</c:v>
          </c:tx>
          <c:spPr>
            <a:solidFill>
              <a:srgbClr val="A2D6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C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2E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0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2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4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6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8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A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C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3E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0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2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4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6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8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A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C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4E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0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2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4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6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8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A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C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5E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0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2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4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6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8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A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C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6E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A2D668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0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2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4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6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8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A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C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7E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0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2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4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6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8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A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C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8E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0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2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4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6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8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A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C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9E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0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2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4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6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8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A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C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AE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0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2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4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6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8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A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C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BE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0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2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4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6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8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A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C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CE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0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2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4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6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8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A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C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DE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0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A2D668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2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0.10878437757492065</c:v>
              </c:pt>
              <c:pt idx="1">
                <c:v>0.49644637107849121</c:v>
              </c:pt>
              <c:pt idx="2">
                <c:v>3.4246180206537247E-2</c:v>
              </c:pt>
              <c:pt idx="3">
                <c:v>6.1599418520927429E-2</c:v>
              </c:pt>
              <c:pt idx="4">
                <c:v>0</c:v>
              </c:pt>
              <c:pt idx="5">
                <c:v>4.3344940990209579E-2</c:v>
              </c:pt>
              <c:pt idx="6">
                <c:v>1.9721412658691406</c:v>
              </c:pt>
              <c:pt idx="7">
                <c:v>2.5609379634261131E-2</c:v>
              </c:pt>
              <c:pt idx="8">
                <c:v>3.9540030062198639E-2</c:v>
              </c:pt>
              <c:pt idx="9">
                <c:v>9.703247994184494E-2</c:v>
              </c:pt>
              <c:pt idx="10">
                <c:v>15.259369850158691</c:v>
              </c:pt>
              <c:pt idx="11">
                <c:v>5.3251896053552628E-2</c:v>
              </c:pt>
              <c:pt idx="12">
                <c:v>15.717427253723145</c:v>
              </c:pt>
              <c:pt idx="13">
                <c:v>3.139936551451683E-2</c:v>
              </c:pt>
              <c:pt idx="14">
                <c:v>0.335081547498703</c:v>
              </c:pt>
              <c:pt idx="15">
                <c:v>2.3285868167877197</c:v>
              </c:pt>
              <c:pt idx="16">
                <c:v>0.63647878170013428</c:v>
              </c:pt>
              <c:pt idx="17">
                <c:v>0.24805216491222382</c:v>
              </c:pt>
              <c:pt idx="18">
                <c:v>3.0371508598327637</c:v>
              </c:pt>
              <c:pt idx="19">
                <c:v>0.87868756055831909</c:v>
              </c:pt>
              <c:pt idx="20">
                <c:v>3.2551853656768799</c:v>
              </c:pt>
              <c:pt idx="21">
                <c:v>0.16268359124660492</c:v>
              </c:pt>
              <c:pt idx="22">
                <c:v>6.9157190322875977</c:v>
              </c:pt>
              <c:pt idx="23">
                <c:v>2.7819437980651855</c:v>
              </c:pt>
              <c:pt idx="24">
                <c:v>14.616766929626465</c:v>
              </c:pt>
              <c:pt idx="25">
                <c:v>0.62853890657424927</c:v>
              </c:pt>
              <c:pt idx="26">
                <c:v>0.11179229617118835</c:v>
              </c:pt>
              <c:pt idx="27">
                <c:v>1.267513632774353</c:v>
              </c:pt>
              <c:pt idx="28">
                <c:v>1.0257109403610229</c:v>
              </c:pt>
              <c:pt idx="29">
                <c:v>0.46961626410484314</c:v>
              </c:pt>
              <c:pt idx="30">
                <c:v>0.42874369025230408</c:v>
              </c:pt>
              <c:pt idx="31">
                <c:v>1.188665509223938</c:v>
              </c:pt>
              <c:pt idx="32">
                <c:v>6.0196170806884766</c:v>
              </c:pt>
              <c:pt idx="33">
                <c:v>13.796184539794922</c:v>
              </c:pt>
              <c:pt idx="34">
                <c:v>0.28318071365356445</c:v>
              </c:pt>
              <c:pt idx="35">
                <c:v>13.730488777160645</c:v>
              </c:pt>
              <c:pt idx="36">
                <c:v>2.0379135608673096</c:v>
              </c:pt>
              <c:pt idx="37">
                <c:v>17.933902740478516</c:v>
              </c:pt>
              <c:pt idx="38">
                <c:v>1.6885676383972168</c:v>
              </c:pt>
              <c:pt idx="39">
                <c:v>29.161203384399414</c:v>
              </c:pt>
              <c:pt idx="40">
                <c:v>33.232334136962891</c:v>
              </c:pt>
              <c:pt idx="41">
                <c:v>34.819477081298828</c:v>
              </c:pt>
              <c:pt idx="42">
                <c:v>40.350719451904297</c:v>
              </c:pt>
              <c:pt idx="43">
                <c:v>33.422317504882813</c:v>
              </c:pt>
              <c:pt idx="44">
                <c:v>5.4288992881774902</c:v>
              </c:pt>
              <c:pt idx="45">
                <c:v>0.85904103517532349</c:v>
              </c:pt>
              <c:pt idx="46">
                <c:v>14.818332672119141</c:v>
              </c:pt>
              <c:pt idx="47">
                <c:v>11.744815826416016</c:v>
              </c:pt>
              <c:pt idx="48">
                <c:v>2.0189599990844727</c:v>
              </c:pt>
              <c:pt idx="49">
                <c:v>31.731914520263672</c:v>
              </c:pt>
              <c:pt idx="50">
                <c:v>13.75016975402832</c:v>
              </c:pt>
              <c:pt idx="51">
                <c:v>17.153282165527344</c:v>
              </c:pt>
              <c:pt idx="52">
                <c:v>1.9791109561920166</c:v>
              </c:pt>
              <c:pt idx="53">
                <c:v>29.28449821472168</c:v>
              </c:pt>
              <c:pt idx="54">
                <c:v>20.300710678100586</c:v>
              </c:pt>
              <c:pt idx="55">
                <c:v>23.069906234741211</c:v>
              </c:pt>
              <c:pt idx="56">
                <c:v>13.333813667297363</c:v>
              </c:pt>
              <c:pt idx="57">
                <c:v>10.967510223388672</c:v>
              </c:pt>
              <c:pt idx="58">
                <c:v>23.654983520507813</c:v>
              </c:pt>
              <c:pt idx="59">
                <c:v>1.3793463706970215</c:v>
              </c:pt>
              <c:pt idx="60">
                <c:v>10.705743789672852</c:v>
              </c:pt>
              <c:pt idx="61">
                <c:v>6.1878972053527832</c:v>
              </c:pt>
              <c:pt idx="62">
                <c:v>21.135047912597656</c:v>
              </c:pt>
              <c:pt idx="63">
                <c:v>24.491750717163086</c:v>
              </c:pt>
              <c:pt idx="64">
                <c:v>41.296455383300781</c:v>
              </c:pt>
              <c:pt idx="65">
                <c:v>17.230039596557617</c:v>
              </c:pt>
              <c:pt idx="66">
                <c:v>0.31685242056846619</c:v>
              </c:pt>
              <c:pt idx="67">
                <c:v>5.1588263511657715</c:v>
              </c:pt>
              <c:pt idx="68">
                <c:v>1.3413254022598267</c:v>
              </c:pt>
              <c:pt idx="69">
                <c:v>2.9255468845367432</c:v>
              </c:pt>
              <c:pt idx="70">
                <c:v>41.562999725341797</c:v>
              </c:pt>
              <c:pt idx="71">
                <c:v>74.897682189941406</c:v>
              </c:pt>
              <c:pt idx="72">
                <c:v>46.163795471191406</c:v>
              </c:pt>
              <c:pt idx="73">
                <c:v>9.3167819976806641</c:v>
              </c:pt>
              <c:pt idx="74">
                <c:v>45.558036804199219</c:v>
              </c:pt>
              <c:pt idx="75">
                <c:v>42.466217041015625</c:v>
              </c:pt>
              <c:pt idx="76">
                <c:v>72.874320983886719</c:v>
              </c:pt>
              <c:pt idx="77">
                <c:v>77.521026611328125</c:v>
              </c:pt>
              <c:pt idx="78">
                <c:v>75.790008544921875</c:v>
              </c:pt>
              <c:pt idx="79">
                <c:v>58.193988800048828</c:v>
              </c:pt>
              <c:pt idx="80">
                <c:v>55.529747009277344</c:v>
              </c:pt>
              <c:pt idx="81">
                <c:v>152.68194580078125</c:v>
              </c:pt>
              <c:pt idx="82">
                <c:v>38.579669952392578</c:v>
              </c:pt>
              <c:pt idx="83">
                <c:v>138.3636474609375</c:v>
              </c:pt>
              <c:pt idx="84">
                <c:v>225.4281005859375</c:v>
              </c:pt>
              <c:pt idx="85">
                <c:v>220.75819396972656</c:v>
              </c:pt>
              <c:pt idx="86">
                <c:v>285.80966186523438</c:v>
              </c:pt>
              <c:pt idx="87">
                <c:v>266.45016479492188</c:v>
              </c:pt>
              <c:pt idx="88">
                <c:v>280.160888671875</c:v>
              </c:pt>
              <c:pt idx="89">
                <c:v>362.21109008789063</c:v>
              </c:pt>
              <c:pt idx="90">
                <c:v>430.04156494140625</c:v>
              </c:pt>
              <c:pt idx="91">
                <c:v>1350.747802734375</c:v>
              </c:pt>
            </c:numLit>
          </c:val>
          <c:extLst>
            <c:ext xmlns:c16="http://schemas.microsoft.com/office/drawing/2014/chart" uri="{C3380CC4-5D6E-409C-BE32-E72D297353CC}">
              <c16:uniqueId val="{000002E3-3429-44B7-9226-E07D2A0A1C1E}"/>
            </c:ext>
          </c:extLst>
        </c:ser>
        <c:ser>
          <c:idx val="4"/>
          <c:order val="4"/>
          <c:tx>
            <c:v>Erillislämmitys</c:v>
          </c:tx>
          <c:spPr>
            <a:solidFill>
              <a:srgbClr val="FFCE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5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7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9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B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D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EF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1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3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5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7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9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B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D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2FF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1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3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5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7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9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B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D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0F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1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3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5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7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9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B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D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1F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1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3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5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7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E33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9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B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D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2F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1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3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5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7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9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B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D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3F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1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3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5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7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9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B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D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4F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1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3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5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7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9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B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D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5F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1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3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5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7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9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B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D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6F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1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3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5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7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9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B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D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7F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1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3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5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7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9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B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D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8F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1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3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5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7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9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FFCE33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B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1.8626259565353394</c:v>
              </c:pt>
              <c:pt idx="1">
                <c:v>2.628173828125</c:v>
              </c:pt>
              <c:pt idx="2">
                <c:v>2.9034848213195801</c:v>
              </c:pt>
              <c:pt idx="3">
                <c:v>1.9502178430557251</c:v>
              </c:pt>
              <c:pt idx="4">
                <c:v>2.8569133281707764</c:v>
              </c:pt>
              <c:pt idx="5">
                <c:v>2.2385883331298828</c:v>
              </c:pt>
              <c:pt idx="6">
                <c:v>2.193415641784668</c:v>
              </c:pt>
              <c:pt idx="7">
                <c:v>7.5317831039428711</c:v>
              </c:pt>
              <c:pt idx="8">
                <c:v>4.9762411117553711</c:v>
              </c:pt>
              <c:pt idx="9">
                <c:v>5.9109005928039551</c:v>
              </c:pt>
              <c:pt idx="10">
                <c:v>5.3999519348144531</c:v>
              </c:pt>
              <c:pt idx="11">
                <c:v>7.5034866333007813</c:v>
              </c:pt>
              <c:pt idx="12">
                <c:v>3.0864048004150391</c:v>
              </c:pt>
              <c:pt idx="13">
                <c:v>3.5064544677734375</c:v>
              </c:pt>
              <c:pt idx="14">
                <c:v>7.0305318832397461</c:v>
              </c:pt>
              <c:pt idx="15">
                <c:v>6.7041969299316406</c:v>
              </c:pt>
              <c:pt idx="16">
                <c:v>5.9858551025390625</c:v>
              </c:pt>
              <c:pt idx="17">
                <c:v>5.2988724708557129</c:v>
              </c:pt>
              <c:pt idx="18">
                <c:v>6.0867214202880859</c:v>
              </c:pt>
              <c:pt idx="19">
                <c:v>24.515151977539063</c:v>
              </c:pt>
              <c:pt idx="20">
                <c:v>7.1411914825439453</c:v>
              </c:pt>
              <c:pt idx="21">
                <c:v>9.9640789031982422</c:v>
              </c:pt>
              <c:pt idx="22">
                <c:v>5.545109748840332</c:v>
              </c:pt>
              <c:pt idx="23">
                <c:v>9.4819850921630859</c:v>
              </c:pt>
              <c:pt idx="24">
                <c:v>13.974099159240723</c:v>
              </c:pt>
              <c:pt idx="25">
                <c:v>10.841033935546875</c:v>
              </c:pt>
              <c:pt idx="26">
                <c:v>6.652681827545166</c:v>
              </c:pt>
              <c:pt idx="27">
                <c:v>10.990242958068848</c:v>
              </c:pt>
              <c:pt idx="28">
                <c:v>8.5115489959716797</c:v>
              </c:pt>
              <c:pt idx="29">
                <c:v>19.555479049682617</c:v>
              </c:pt>
              <c:pt idx="30">
                <c:v>10.755270004272461</c:v>
              </c:pt>
              <c:pt idx="31">
                <c:v>22.263059616088867</c:v>
              </c:pt>
              <c:pt idx="32">
                <c:v>11.616362571716309</c:v>
              </c:pt>
              <c:pt idx="33">
                <c:v>5.0938754081726074</c:v>
              </c:pt>
              <c:pt idx="34">
                <c:v>11.679521560668945</c:v>
              </c:pt>
              <c:pt idx="35">
                <c:v>17.727655410766602</c:v>
              </c:pt>
              <c:pt idx="36">
                <c:v>30.188344955444336</c:v>
              </c:pt>
              <c:pt idx="37">
                <c:v>14.093469619750977</c:v>
              </c:pt>
              <c:pt idx="38">
                <c:v>21.203723907470703</c:v>
              </c:pt>
              <c:pt idx="39">
                <c:v>14.761501312255859</c:v>
              </c:pt>
              <c:pt idx="40">
                <c:v>15.477428436279297</c:v>
              </c:pt>
              <c:pt idx="41">
                <c:v>17.246131896972656</c:v>
              </c:pt>
              <c:pt idx="42">
                <c:v>21.841936111450195</c:v>
              </c:pt>
              <c:pt idx="43">
                <c:v>19.739963531494141</c:v>
              </c:pt>
              <c:pt idx="44">
                <c:v>11.489626884460449</c:v>
              </c:pt>
              <c:pt idx="45">
                <c:v>22.186124801635742</c:v>
              </c:pt>
              <c:pt idx="46">
                <c:v>13.958950996398926</c:v>
              </c:pt>
              <c:pt idx="47">
                <c:v>14.763644218444824</c:v>
              </c:pt>
              <c:pt idx="48">
                <c:v>13.68030834197998</c:v>
              </c:pt>
              <c:pt idx="49">
                <c:v>13.104001045227051</c:v>
              </c:pt>
              <c:pt idx="50">
                <c:v>15.64421558380127</c:v>
              </c:pt>
              <c:pt idx="51">
                <c:v>14.559711456298828</c:v>
              </c:pt>
              <c:pt idx="52">
                <c:v>23.754171371459961</c:v>
              </c:pt>
              <c:pt idx="53">
                <c:v>21.471469879150391</c:v>
              </c:pt>
              <c:pt idx="54">
                <c:v>32.669792175292969</c:v>
              </c:pt>
              <c:pt idx="55">
                <c:v>24.025747299194336</c:v>
              </c:pt>
              <c:pt idx="56">
                <c:v>30.743478775024414</c:v>
              </c:pt>
              <c:pt idx="57">
                <c:v>27.412982940673828</c:v>
              </c:pt>
              <c:pt idx="58">
                <c:v>33.005611419677734</c:v>
              </c:pt>
              <c:pt idx="59">
                <c:v>31.947660446166992</c:v>
              </c:pt>
              <c:pt idx="60">
                <c:v>32.390220642089844</c:v>
              </c:pt>
              <c:pt idx="61">
                <c:v>42.942985534667969</c:v>
              </c:pt>
              <c:pt idx="62">
                <c:v>37.927089691162109</c:v>
              </c:pt>
              <c:pt idx="63">
                <c:v>23.961668014526367</c:v>
              </c:pt>
              <c:pt idx="64">
                <c:v>21.240695953369141</c:v>
              </c:pt>
              <c:pt idx="65">
                <c:v>34.684150695800781</c:v>
              </c:pt>
              <c:pt idx="66">
                <c:v>29.153034210205078</c:v>
              </c:pt>
              <c:pt idx="67">
                <c:v>16.750251770019531</c:v>
              </c:pt>
              <c:pt idx="68">
                <c:v>45.321773529052734</c:v>
              </c:pt>
              <c:pt idx="69">
                <c:v>31.808465957641602</c:v>
              </c:pt>
              <c:pt idx="70">
                <c:v>26.128564834594727</c:v>
              </c:pt>
              <c:pt idx="71">
                <c:v>45.214832305908203</c:v>
              </c:pt>
              <c:pt idx="72">
                <c:v>62.986038208007813</c:v>
              </c:pt>
              <c:pt idx="73">
                <c:v>62.930698394775391</c:v>
              </c:pt>
              <c:pt idx="74">
                <c:v>46.669116973876953</c:v>
              </c:pt>
              <c:pt idx="75">
                <c:v>34.065742492675781</c:v>
              </c:pt>
              <c:pt idx="76">
                <c:v>30.112737655639648</c:v>
              </c:pt>
              <c:pt idx="77">
                <c:v>42.930675506591797</c:v>
              </c:pt>
              <c:pt idx="78">
                <c:v>39.201641082763672</c:v>
              </c:pt>
              <c:pt idx="79">
                <c:v>45.230976104736328</c:v>
              </c:pt>
              <c:pt idx="80">
                <c:v>75.000579833984375</c:v>
              </c:pt>
              <c:pt idx="81">
                <c:v>36.102745056152344</c:v>
              </c:pt>
              <c:pt idx="82">
                <c:v>97.865646362304688</c:v>
              </c:pt>
              <c:pt idx="83">
                <c:v>40.642440795898438</c:v>
              </c:pt>
              <c:pt idx="84">
                <c:v>78.646278381347656</c:v>
              </c:pt>
              <c:pt idx="85">
                <c:v>67.200370788574219</c:v>
              </c:pt>
              <c:pt idx="86">
                <c:v>59.098392486572266</c:v>
              </c:pt>
              <c:pt idx="87">
                <c:v>74.868255615234375</c:v>
              </c:pt>
              <c:pt idx="88">
                <c:v>65.516960144042969</c:v>
              </c:pt>
              <c:pt idx="89">
                <c:v>63.381179809570313</c:v>
              </c:pt>
              <c:pt idx="90">
                <c:v>62.225151062011719</c:v>
              </c:pt>
              <c:pt idx="91">
                <c:v>93.342750549316406</c:v>
              </c:pt>
            </c:numLit>
          </c:val>
          <c:extLst>
            <c:ext xmlns:c16="http://schemas.microsoft.com/office/drawing/2014/chart" uri="{C3380CC4-5D6E-409C-BE32-E72D297353CC}">
              <c16:uniqueId val="{0000039C-3429-44B7-9226-E07D2A0A1C1E}"/>
            </c:ext>
          </c:extLst>
        </c:ser>
        <c:ser>
          <c:idx val="5"/>
          <c:order val="5"/>
          <c:tx>
            <c:v>Tieliikenne</c:v>
          </c:tx>
          <c:spPr>
            <a:solidFill>
              <a:srgbClr val="A6A6A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9E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0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2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4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6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8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A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C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AE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0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2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4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6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8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A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C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BE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0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2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4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6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8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A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C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CE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0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2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4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6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8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A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C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DE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0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A6A6A6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2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4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6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8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A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C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EE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0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2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4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6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8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A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C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3FE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0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2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4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6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8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A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C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0E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0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2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4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6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8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A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C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1E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0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2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4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6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8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A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C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2E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0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2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4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6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8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A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C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3E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0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2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4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6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8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A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C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4E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0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2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A6A6A6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4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8.0770788192749023</c:v>
              </c:pt>
              <c:pt idx="1">
                <c:v>6.3062548637390137</c:v>
              </c:pt>
              <c:pt idx="2">
                <c:v>11.088627815246582</c:v>
              </c:pt>
              <c:pt idx="3">
                <c:v>12.942004203796387</c:v>
              </c:pt>
              <c:pt idx="4">
                <c:v>6.9855713844299316</c:v>
              </c:pt>
              <c:pt idx="5">
                <c:v>16.74336051940918</c:v>
              </c:pt>
              <c:pt idx="6">
                <c:v>12.142738342285156</c:v>
              </c:pt>
              <c:pt idx="7">
                <c:v>7.9465765953063965</c:v>
              </c:pt>
              <c:pt idx="8">
                <c:v>15.417479515075684</c:v>
              </c:pt>
              <c:pt idx="9">
                <c:v>10.984586715698242</c:v>
              </c:pt>
              <c:pt idx="10">
                <c:v>8.5771932601928711</c:v>
              </c:pt>
              <c:pt idx="11">
                <c:v>12.666311264038086</c:v>
              </c:pt>
              <c:pt idx="12">
                <c:v>11.23946475982666</c:v>
              </c:pt>
              <c:pt idx="13">
                <c:v>7.7559623718261719</c:v>
              </c:pt>
              <c:pt idx="14">
                <c:v>13.355688095092773</c:v>
              </c:pt>
              <c:pt idx="15">
                <c:v>18.612371444702148</c:v>
              </c:pt>
              <c:pt idx="16">
                <c:v>27.292736053466797</c:v>
              </c:pt>
              <c:pt idx="17">
                <c:v>22.635536193847656</c:v>
              </c:pt>
              <c:pt idx="18">
                <c:v>18.388830184936523</c:v>
              </c:pt>
              <c:pt idx="19">
                <c:v>15.525513648986816</c:v>
              </c:pt>
              <c:pt idx="20">
                <c:v>22.206138610839844</c:v>
              </c:pt>
              <c:pt idx="21">
                <c:v>17.603179931640625</c:v>
              </c:pt>
              <c:pt idx="22">
                <c:v>28.545967102050781</c:v>
              </c:pt>
              <c:pt idx="23">
                <c:v>24.088037490844727</c:v>
              </c:pt>
              <c:pt idx="24">
                <c:v>20.658376693725586</c:v>
              </c:pt>
              <c:pt idx="25">
                <c:v>35.042633056640625</c:v>
              </c:pt>
              <c:pt idx="26">
                <c:v>25.009548187255859</c:v>
              </c:pt>
              <c:pt idx="27">
                <c:v>28.675823211669922</c:v>
              </c:pt>
              <c:pt idx="28">
                <c:v>43.662235260009766</c:v>
              </c:pt>
              <c:pt idx="29">
                <c:v>24.648567199707031</c:v>
              </c:pt>
              <c:pt idx="30">
                <c:v>31.728609085083008</c:v>
              </c:pt>
              <c:pt idx="31">
                <c:v>26.586233139038086</c:v>
              </c:pt>
              <c:pt idx="32">
                <c:v>38.139045715332031</c:v>
              </c:pt>
              <c:pt idx="33">
                <c:v>35.572036743164063</c:v>
              </c:pt>
              <c:pt idx="34">
                <c:v>21.152992248535156</c:v>
              </c:pt>
              <c:pt idx="35">
                <c:v>44.670246124267578</c:v>
              </c:pt>
              <c:pt idx="36">
                <c:v>34.227756500244141</c:v>
              </c:pt>
              <c:pt idx="37">
                <c:v>21.932483673095703</c:v>
              </c:pt>
              <c:pt idx="38">
                <c:v>44.864131927490234</c:v>
              </c:pt>
              <c:pt idx="39">
                <c:v>33.053867340087891</c:v>
              </c:pt>
              <c:pt idx="40">
                <c:v>28.1409912109375</c:v>
              </c:pt>
              <c:pt idx="41">
                <c:v>41.869972229003906</c:v>
              </c:pt>
              <c:pt idx="42">
                <c:v>23.694942474365234</c:v>
              </c:pt>
              <c:pt idx="43">
                <c:v>32.244667053222656</c:v>
              </c:pt>
              <c:pt idx="44">
                <c:v>64.136512756347656</c:v>
              </c:pt>
              <c:pt idx="45">
                <c:v>68.326263427734375</c:v>
              </c:pt>
              <c:pt idx="46">
                <c:v>50.043930053710938</c:v>
              </c:pt>
              <c:pt idx="47">
                <c:v>36.522098541259766</c:v>
              </c:pt>
              <c:pt idx="48">
                <c:v>80.753646850585938</c:v>
              </c:pt>
              <c:pt idx="49">
                <c:v>55.180290222167969</c:v>
              </c:pt>
              <c:pt idx="50">
                <c:v>40.336284637451172</c:v>
              </c:pt>
              <c:pt idx="51">
                <c:v>65.280746459960938</c:v>
              </c:pt>
              <c:pt idx="52">
                <c:v>58.761669158935547</c:v>
              </c:pt>
              <c:pt idx="53">
                <c:v>60.130084991455078</c:v>
              </c:pt>
              <c:pt idx="54">
                <c:v>61.454452514648438</c:v>
              </c:pt>
              <c:pt idx="55">
                <c:v>64.052894592285156</c:v>
              </c:pt>
              <c:pt idx="56">
                <c:v>63.584186553955078</c:v>
              </c:pt>
              <c:pt idx="57">
                <c:v>90.352180480957031</c:v>
              </c:pt>
              <c:pt idx="58">
                <c:v>56.929607391357422</c:v>
              </c:pt>
              <c:pt idx="59">
                <c:v>83.445205688476563</c:v>
              </c:pt>
              <c:pt idx="60">
                <c:v>80.169189453125</c:v>
              </c:pt>
              <c:pt idx="61">
                <c:v>48.655326843261719</c:v>
              </c:pt>
              <c:pt idx="62">
                <c:v>76.442276000976563</c:v>
              </c:pt>
              <c:pt idx="63">
                <c:v>80.004325866699219</c:v>
              </c:pt>
              <c:pt idx="64">
                <c:v>58.642547607421875</c:v>
              </c:pt>
              <c:pt idx="65">
                <c:v>65.708480834960938</c:v>
              </c:pt>
              <c:pt idx="66">
                <c:v>49.827686309814453</c:v>
              </c:pt>
              <c:pt idx="67">
                <c:v>120.3529052734375</c:v>
              </c:pt>
              <c:pt idx="68">
                <c:v>71.527145385742188</c:v>
              </c:pt>
              <c:pt idx="69">
                <c:v>118.68553161621094</c:v>
              </c:pt>
              <c:pt idx="70">
                <c:v>97.997283935546875</c:v>
              </c:pt>
              <c:pt idx="71">
                <c:v>67.343955993652344</c:v>
              </c:pt>
              <c:pt idx="72">
                <c:v>76.6834716796875</c:v>
              </c:pt>
              <c:pt idx="73">
                <c:v>131.84127807617188</c:v>
              </c:pt>
              <c:pt idx="74">
                <c:v>79.598915100097656</c:v>
              </c:pt>
              <c:pt idx="75">
                <c:v>122.36077880859375</c:v>
              </c:pt>
              <c:pt idx="76">
                <c:v>112.44194793701172</c:v>
              </c:pt>
              <c:pt idx="77">
                <c:v>126.50828552246094</c:v>
              </c:pt>
              <c:pt idx="78">
                <c:v>136.59811401367188</c:v>
              </c:pt>
              <c:pt idx="79">
                <c:v>152.59779357910156</c:v>
              </c:pt>
              <c:pt idx="80">
                <c:v>170.26129150390625</c:v>
              </c:pt>
              <c:pt idx="81">
                <c:v>101.99724578857422</c:v>
              </c:pt>
              <c:pt idx="82">
                <c:v>172.80424499511719</c:v>
              </c:pt>
              <c:pt idx="83">
                <c:v>187.09996032714844</c:v>
              </c:pt>
              <c:pt idx="84">
                <c:v>184.30757141113281</c:v>
              </c:pt>
              <c:pt idx="85">
                <c:v>212.14984130859375</c:v>
              </c:pt>
              <c:pt idx="86">
                <c:v>163.98377990722656</c:v>
              </c:pt>
              <c:pt idx="87">
                <c:v>246.55081176757813</c:v>
              </c:pt>
              <c:pt idx="88">
                <c:v>284.45855712890625</c:v>
              </c:pt>
              <c:pt idx="89">
                <c:v>382.68472290039063</c:v>
              </c:pt>
              <c:pt idx="90">
                <c:v>332.35610961914063</c:v>
              </c:pt>
              <c:pt idx="91">
                <c:v>543.1326904296875</c:v>
              </c:pt>
            </c:numLit>
          </c:val>
          <c:extLst>
            <c:ext xmlns:c16="http://schemas.microsoft.com/office/drawing/2014/chart" uri="{C3380CC4-5D6E-409C-BE32-E72D297353CC}">
              <c16:uniqueId val="{00000455-3429-44B7-9226-E07D2A0A1C1E}"/>
            </c:ext>
          </c:extLst>
        </c:ser>
        <c:ser>
          <c:idx val="6"/>
          <c:order val="6"/>
          <c:tx>
            <c:v>Maatalous</c:v>
          </c:tx>
          <c:spPr>
            <a:solidFill>
              <a:srgbClr val="92CD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7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9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B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D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5F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1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3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5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7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9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B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D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6F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1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3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5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7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9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B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D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7F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1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3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5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7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9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B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D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8F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1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3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5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7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9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92CDDC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B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D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9F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1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3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5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7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9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B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D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AF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1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3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5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7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9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B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D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BF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1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3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5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7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9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B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D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CF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1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3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5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7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9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B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D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DF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1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3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5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7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9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B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D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EF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1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3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5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7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9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B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D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4FF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1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3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5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7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9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B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92CDDC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0D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5.1823735237121582</c:v>
              </c:pt>
              <c:pt idx="1">
                <c:v>5.5424947738647461</c:v>
              </c:pt>
              <c:pt idx="2">
                <c:v>4.6287140846252441</c:v>
              </c:pt>
              <c:pt idx="3">
                <c:v>4.3026723861694336</c:v>
              </c:pt>
              <c:pt idx="4">
                <c:v>11.698052406311035</c:v>
              </c:pt>
              <c:pt idx="5">
                <c:v>4.6532578468322754</c:v>
              </c:pt>
              <c:pt idx="6">
                <c:v>6.4052414894104004</c:v>
              </c:pt>
              <c:pt idx="7">
                <c:v>12.44652271270752</c:v>
              </c:pt>
              <c:pt idx="8">
                <c:v>9.5539045333862305</c:v>
              </c:pt>
              <c:pt idx="9">
                <c:v>13.135583877563477</c:v>
              </c:pt>
              <c:pt idx="10">
                <c:v>0.11167153716087341</c:v>
              </c:pt>
              <c:pt idx="11">
                <c:v>13.896820068359375</c:v>
              </c:pt>
              <c:pt idx="12">
                <c:v>4.8099498748779297</c:v>
              </c:pt>
              <c:pt idx="13">
                <c:v>26.412076950073242</c:v>
              </c:pt>
              <c:pt idx="14">
                <c:v>11.196586608886719</c:v>
              </c:pt>
              <c:pt idx="15">
                <c:v>11.310734748840332</c:v>
              </c:pt>
              <c:pt idx="16">
                <c:v>6.9507308006286621</c:v>
              </c:pt>
              <c:pt idx="17">
                <c:v>16.091350555419922</c:v>
              </c:pt>
              <c:pt idx="18">
                <c:v>16.355440139770508</c:v>
              </c:pt>
              <c:pt idx="19">
                <c:v>0.41130012273788452</c:v>
              </c:pt>
              <c:pt idx="20">
                <c:v>10.22282600402832</c:v>
              </c:pt>
              <c:pt idx="21">
                <c:v>15.042213439941406</c:v>
              </c:pt>
              <c:pt idx="22">
                <c:v>10.015939712524414</c:v>
              </c:pt>
              <c:pt idx="23">
                <c:v>16.198526382446289</c:v>
              </c:pt>
              <c:pt idx="24">
                <c:v>3.7154543399810791</c:v>
              </c:pt>
              <c:pt idx="25">
                <c:v>6.7127938270568848</c:v>
              </c:pt>
              <c:pt idx="26">
                <c:v>23.268459320068359</c:v>
              </c:pt>
              <c:pt idx="27">
                <c:v>17.745738983154297</c:v>
              </c:pt>
              <c:pt idx="28">
                <c:v>11.279541015625</c:v>
              </c:pt>
              <c:pt idx="29">
                <c:v>14.548506736755371</c:v>
              </c:pt>
              <c:pt idx="30">
                <c:v>25.833868026733398</c:v>
              </c:pt>
              <c:pt idx="31">
                <c:v>15.924742698669434</c:v>
              </c:pt>
              <c:pt idx="32">
                <c:v>20.084108352661133</c:v>
              </c:pt>
              <c:pt idx="33">
                <c:v>23.175962448120117</c:v>
              </c:pt>
              <c:pt idx="34">
                <c:v>47.313854217529297</c:v>
              </c:pt>
              <c:pt idx="35">
                <c:v>0.9314732551574707</c:v>
              </c:pt>
              <c:pt idx="36">
                <c:v>2.1276202201843262</c:v>
              </c:pt>
              <c:pt idx="37">
                <c:v>6.3673186302185059</c:v>
              </c:pt>
              <c:pt idx="38">
                <c:v>17.687475204467773</c:v>
              </c:pt>
              <c:pt idx="39">
                <c:v>16.002048492431641</c:v>
              </c:pt>
              <c:pt idx="40">
                <c:v>2.1490941047668457</c:v>
              </c:pt>
              <c:pt idx="41">
                <c:v>0.53163689374923706</c:v>
              </c:pt>
              <c:pt idx="42">
                <c:v>12.610400199890137</c:v>
              </c:pt>
              <c:pt idx="43">
                <c:v>9.9420599639415741E-2</c:v>
              </c:pt>
              <c:pt idx="44">
                <c:v>7.6423020362854004</c:v>
              </c:pt>
              <c:pt idx="45">
                <c:v>17.767545700073242</c:v>
              </c:pt>
              <c:pt idx="46">
                <c:v>0.74756336212158203</c:v>
              </c:pt>
              <c:pt idx="47">
                <c:v>54.860595703125</c:v>
              </c:pt>
              <c:pt idx="48">
                <c:v>17.724464416503906</c:v>
              </c:pt>
              <c:pt idx="49">
                <c:v>0.42246976494789124</c:v>
              </c:pt>
              <c:pt idx="50">
                <c:v>47.663265228271484</c:v>
              </c:pt>
              <c:pt idx="51">
                <c:v>9.1128578186035156</c:v>
              </c:pt>
              <c:pt idx="52">
                <c:v>39.214885711669922</c:v>
              </c:pt>
              <c:pt idx="53">
                <c:v>3.6275246143341064</c:v>
              </c:pt>
              <c:pt idx="54">
                <c:v>6.9822964668273926</c:v>
              </c:pt>
              <c:pt idx="55">
                <c:v>26.662891387939453</c:v>
              </c:pt>
              <c:pt idx="56">
                <c:v>15.350492477416992</c:v>
              </c:pt>
              <c:pt idx="57">
                <c:v>7.2961831092834473</c:v>
              </c:pt>
              <c:pt idx="58">
                <c:v>9.8295135498046875</c:v>
              </c:pt>
              <c:pt idx="59">
                <c:v>14.755813598632813</c:v>
              </c:pt>
              <c:pt idx="60">
                <c:v>6.658787727355957</c:v>
              </c:pt>
              <c:pt idx="61">
                <c:v>10.530825614929199</c:v>
              </c:pt>
              <c:pt idx="62">
                <c:v>4.0393319129943848</c:v>
              </c:pt>
              <c:pt idx="63">
                <c:v>5.6272382736206055</c:v>
              </c:pt>
              <c:pt idx="64">
                <c:v>8.1595993041992188</c:v>
              </c:pt>
              <c:pt idx="65">
                <c:v>22.804389953613281</c:v>
              </c:pt>
              <c:pt idx="66">
                <c:v>81.153060913085938</c:v>
              </c:pt>
              <c:pt idx="67">
                <c:v>19.468666076660156</c:v>
              </c:pt>
              <c:pt idx="68">
                <c:v>49.051509857177734</c:v>
              </c:pt>
              <c:pt idx="69">
                <c:v>13.006657600402832</c:v>
              </c:pt>
              <c:pt idx="70">
                <c:v>7.2670331001281738</c:v>
              </c:pt>
              <c:pt idx="71">
                <c:v>10.153677940368652</c:v>
              </c:pt>
              <c:pt idx="72">
                <c:v>3.3711576461791992</c:v>
              </c:pt>
              <c:pt idx="73">
                <c:v>23.066411972045898</c:v>
              </c:pt>
              <c:pt idx="74">
                <c:v>59.099647521972656</c:v>
              </c:pt>
              <c:pt idx="75">
                <c:v>31.151760101318359</c:v>
              </c:pt>
              <c:pt idx="76">
                <c:v>18.370584487915039</c:v>
              </c:pt>
              <c:pt idx="77">
                <c:v>18.452121734619141</c:v>
              </c:pt>
              <c:pt idx="78">
                <c:v>34.056785583496094</c:v>
              </c:pt>
              <c:pt idx="79">
                <c:v>47.130496978759766</c:v>
              </c:pt>
              <c:pt idx="80">
                <c:v>77.689308166503906</c:v>
              </c:pt>
              <c:pt idx="81">
                <c:v>81.206031799316406</c:v>
              </c:pt>
              <c:pt idx="82">
                <c:v>64.937080383300781</c:v>
              </c:pt>
              <c:pt idx="83">
                <c:v>100.43445587158203</c:v>
              </c:pt>
              <c:pt idx="84">
                <c:v>8.4202213287353516</c:v>
              </c:pt>
              <c:pt idx="85">
                <c:v>12.942727088928223</c:v>
              </c:pt>
              <c:pt idx="86">
                <c:v>5.4366245269775391</c:v>
              </c:pt>
              <c:pt idx="87">
                <c:v>6.5158700942993164</c:v>
              </c:pt>
              <c:pt idx="88">
                <c:v>20.991472244262695</c:v>
              </c:pt>
              <c:pt idx="89">
                <c:v>3.6414904594421387</c:v>
              </c:pt>
              <c:pt idx="90">
                <c:v>3.2676146030426025</c:v>
              </c:pt>
              <c:pt idx="91">
                <c:v>3.4223122596740723</c:v>
              </c:pt>
            </c:numLit>
          </c:val>
          <c:extLst>
            <c:ext xmlns:c16="http://schemas.microsoft.com/office/drawing/2014/chart" uri="{C3380CC4-5D6E-409C-BE32-E72D297353CC}">
              <c16:uniqueId val="{0000050E-3429-44B7-9226-E07D2A0A1C1E}"/>
            </c:ext>
          </c:extLst>
        </c:ser>
        <c:ser>
          <c:idx val="7"/>
          <c:order val="7"/>
          <c:tx>
            <c:v>Jätehuolto</c:v>
          </c:tx>
          <c:spPr>
            <a:solidFill>
              <a:srgbClr val="B1A0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0-3429-44B7-9226-E07D2A0A1C1E}"/>
              </c:ext>
            </c:extLst>
          </c:dPt>
          <c:dPt>
            <c:idx val="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2-3429-44B7-9226-E07D2A0A1C1E}"/>
              </c:ext>
            </c:extLst>
          </c:dPt>
          <c:dPt>
            <c:idx val="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4-3429-44B7-9226-E07D2A0A1C1E}"/>
              </c:ext>
            </c:extLst>
          </c:dPt>
          <c:dPt>
            <c:idx val="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6-3429-44B7-9226-E07D2A0A1C1E}"/>
              </c:ext>
            </c:extLst>
          </c:dPt>
          <c:dPt>
            <c:idx val="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8-3429-44B7-9226-E07D2A0A1C1E}"/>
              </c:ext>
            </c:extLst>
          </c:dPt>
          <c:dPt>
            <c:idx val="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A-3429-44B7-9226-E07D2A0A1C1E}"/>
              </c:ext>
            </c:extLst>
          </c:dPt>
          <c:dPt>
            <c:idx val="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C-3429-44B7-9226-E07D2A0A1C1E}"/>
              </c:ext>
            </c:extLst>
          </c:dPt>
          <c:dPt>
            <c:idx val="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1E-3429-44B7-9226-E07D2A0A1C1E}"/>
              </c:ext>
            </c:extLst>
          </c:dPt>
          <c:dPt>
            <c:idx val="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0-3429-44B7-9226-E07D2A0A1C1E}"/>
              </c:ext>
            </c:extLst>
          </c:dPt>
          <c:dPt>
            <c:idx val="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2-3429-44B7-9226-E07D2A0A1C1E}"/>
              </c:ext>
            </c:extLst>
          </c:dPt>
          <c:dPt>
            <c:idx val="1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4-3429-44B7-9226-E07D2A0A1C1E}"/>
              </c:ext>
            </c:extLst>
          </c:dPt>
          <c:dPt>
            <c:idx val="1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6-3429-44B7-9226-E07D2A0A1C1E}"/>
              </c:ext>
            </c:extLst>
          </c:dPt>
          <c:dPt>
            <c:idx val="1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8-3429-44B7-9226-E07D2A0A1C1E}"/>
              </c:ext>
            </c:extLst>
          </c:dPt>
          <c:dPt>
            <c:idx val="1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A-3429-44B7-9226-E07D2A0A1C1E}"/>
              </c:ext>
            </c:extLst>
          </c:dPt>
          <c:dPt>
            <c:idx val="1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C-3429-44B7-9226-E07D2A0A1C1E}"/>
              </c:ext>
            </c:extLst>
          </c:dPt>
          <c:dPt>
            <c:idx val="1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2E-3429-44B7-9226-E07D2A0A1C1E}"/>
              </c:ext>
            </c:extLst>
          </c:dPt>
          <c:dPt>
            <c:idx val="1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0-3429-44B7-9226-E07D2A0A1C1E}"/>
              </c:ext>
            </c:extLst>
          </c:dPt>
          <c:dPt>
            <c:idx val="1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2-3429-44B7-9226-E07D2A0A1C1E}"/>
              </c:ext>
            </c:extLst>
          </c:dPt>
          <c:dPt>
            <c:idx val="1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4-3429-44B7-9226-E07D2A0A1C1E}"/>
              </c:ext>
            </c:extLst>
          </c:dPt>
          <c:dPt>
            <c:idx val="1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6-3429-44B7-9226-E07D2A0A1C1E}"/>
              </c:ext>
            </c:extLst>
          </c:dPt>
          <c:dPt>
            <c:idx val="2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8-3429-44B7-9226-E07D2A0A1C1E}"/>
              </c:ext>
            </c:extLst>
          </c:dPt>
          <c:dPt>
            <c:idx val="2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A-3429-44B7-9226-E07D2A0A1C1E}"/>
              </c:ext>
            </c:extLst>
          </c:dPt>
          <c:dPt>
            <c:idx val="2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C-3429-44B7-9226-E07D2A0A1C1E}"/>
              </c:ext>
            </c:extLst>
          </c:dPt>
          <c:dPt>
            <c:idx val="2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3E-3429-44B7-9226-E07D2A0A1C1E}"/>
              </c:ext>
            </c:extLst>
          </c:dPt>
          <c:dPt>
            <c:idx val="2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0-3429-44B7-9226-E07D2A0A1C1E}"/>
              </c:ext>
            </c:extLst>
          </c:dPt>
          <c:dPt>
            <c:idx val="2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2-3429-44B7-9226-E07D2A0A1C1E}"/>
              </c:ext>
            </c:extLst>
          </c:dPt>
          <c:dPt>
            <c:idx val="2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4-3429-44B7-9226-E07D2A0A1C1E}"/>
              </c:ext>
            </c:extLst>
          </c:dPt>
          <c:dPt>
            <c:idx val="2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6-3429-44B7-9226-E07D2A0A1C1E}"/>
              </c:ext>
            </c:extLst>
          </c:dPt>
          <c:dPt>
            <c:idx val="2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8-3429-44B7-9226-E07D2A0A1C1E}"/>
              </c:ext>
            </c:extLst>
          </c:dPt>
          <c:dPt>
            <c:idx val="2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A-3429-44B7-9226-E07D2A0A1C1E}"/>
              </c:ext>
            </c:extLst>
          </c:dPt>
          <c:dPt>
            <c:idx val="3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C-3429-44B7-9226-E07D2A0A1C1E}"/>
              </c:ext>
            </c:extLst>
          </c:dPt>
          <c:dPt>
            <c:idx val="3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4E-3429-44B7-9226-E07D2A0A1C1E}"/>
              </c:ext>
            </c:extLst>
          </c:dPt>
          <c:dPt>
            <c:idx val="3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0-3429-44B7-9226-E07D2A0A1C1E}"/>
              </c:ext>
            </c:extLst>
          </c:dPt>
          <c:dPt>
            <c:idx val="3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2-3429-44B7-9226-E07D2A0A1C1E}"/>
              </c:ext>
            </c:extLst>
          </c:dPt>
          <c:dPt>
            <c:idx val="34"/>
            <c:invertIfNegative val="0"/>
            <c:bubble3D val="0"/>
            <c:spPr>
              <a:solidFill>
                <a:srgbClr val="B1A0C7"/>
              </a:solidFill>
              <a:ln w="25400">
                <a:solidFill>
                  <a:srgbClr val="0000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4-3429-44B7-9226-E07D2A0A1C1E}"/>
              </c:ext>
            </c:extLst>
          </c:dPt>
          <c:dPt>
            <c:idx val="3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6-3429-44B7-9226-E07D2A0A1C1E}"/>
              </c:ext>
            </c:extLst>
          </c:dPt>
          <c:dPt>
            <c:idx val="3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8-3429-44B7-9226-E07D2A0A1C1E}"/>
              </c:ext>
            </c:extLst>
          </c:dPt>
          <c:dPt>
            <c:idx val="3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A-3429-44B7-9226-E07D2A0A1C1E}"/>
              </c:ext>
            </c:extLst>
          </c:dPt>
          <c:dPt>
            <c:idx val="3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C-3429-44B7-9226-E07D2A0A1C1E}"/>
              </c:ext>
            </c:extLst>
          </c:dPt>
          <c:dPt>
            <c:idx val="3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5E-3429-44B7-9226-E07D2A0A1C1E}"/>
              </c:ext>
            </c:extLst>
          </c:dPt>
          <c:dPt>
            <c:idx val="4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0-3429-44B7-9226-E07D2A0A1C1E}"/>
              </c:ext>
            </c:extLst>
          </c:dPt>
          <c:dPt>
            <c:idx val="4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2-3429-44B7-9226-E07D2A0A1C1E}"/>
              </c:ext>
            </c:extLst>
          </c:dPt>
          <c:dPt>
            <c:idx val="4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4-3429-44B7-9226-E07D2A0A1C1E}"/>
              </c:ext>
            </c:extLst>
          </c:dPt>
          <c:dPt>
            <c:idx val="4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6-3429-44B7-9226-E07D2A0A1C1E}"/>
              </c:ext>
            </c:extLst>
          </c:dPt>
          <c:dPt>
            <c:idx val="4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8-3429-44B7-9226-E07D2A0A1C1E}"/>
              </c:ext>
            </c:extLst>
          </c:dPt>
          <c:dPt>
            <c:idx val="4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A-3429-44B7-9226-E07D2A0A1C1E}"/>
              </c:ext>
            </c:extLst>
          </c:dPt>
          <c:dPt>
            <c:idx val="4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C-3429-44B7-9226-E07D2A0A1C1E}"/>
              </c:ext>
            </c:extLst>
          </c:dPt>
          <c:dPt>
            <c:idx val="4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6E-3429-44B7-9226-E07D2A0A1C1E}"/>
              </c:ext>
            </c:extLst>
          </c:dPt>
          <c:dPt>
            <c:idx val="4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0-3429-44B7-9226-E07D2A0A1C1E}"/>
              </c:ext>
            </c:extLst>
          </c:dPt>
          <c:dPt>
            <c:idx val="4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2-3429-44B7-9226-E07D2A0A1C1E}"/>
              </c:ext>
            </c:extLst>
          </c:dPt>
          <c:dPt>
            <c:idx val="5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4-3429-44B7-9226-E07D2A0A1C1E}"/>
              </c:ext>
            </c:extLst>
          </c:dPt>
          <c:dPt>
            <c:idx val="5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6-3429-44B7-9226-E07D2A0A1C1E}"/>
              </c:ext>
            </c:extLst>
          </c:dPt>
          <c:dPt>
            <c:idx val="5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8-3429-44B7-9226-E07D2A0A1C1E}"/>
              </c:ext>
            </c:extLst>
          </c:dPt>
          <c:dPt>
            <c:idx val="5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A-3429-44B7-9226-E07D2A0A1C1E}"/>
              </c:ext>
            </c:extLst>
          </c:dPt>
          <c:dPt>
            <c:idx val="5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C-3429-44B7-9226-E07D2A0A1C1E}"/>
              </c:ext>
            </c:extLst>
          </c:dPt>
          <c:dPt>
            <c:idx val="5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7E-3429-44B7-9226-E07D2A0A1C1E}"/>
              </c:ext>
            </c:extLst>
          </c:dPt>
          <c:dPt>
            <c:idx val="5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0-3429-44B7-9226-E07D2A0A1C1E}"/>
              </c:ext>
            </c:extLst>
          </c:dPt>
          <c:dPt>
            <c:idx val="5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2-3429-44B7-9226-E07D2A0A1C1E}"/>
              </c:ext>
            </c:extLst>
          </c:dPt>
          <c:dPt>
            <c:idx val="5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4-3429-44B7-9226-E07D2A0A1C1E}"/>
              </c:ext>
            </c:extLst>
          </c:dPt>
          <c:dPt>
            <c:idx val="5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6-3429-44B7-9226-E07D2A0A1C1E}"/>
              </c:ext>
            </c:extLst>
          </c:dPt>
          <c:dPt>
            <c:idx val="6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8-3429-44B7-9226-E07D2A0A1C1E}"/>
              </c:ext>
            </c:extLst>
          </c:dPt>
          <c:dPt>
            <c:idx val="6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A-3429-44B7-9226-E07D2A0A1C1E}"/>
              </c:ext>
            </c:extLst>
          </c:dPt>
          <c:dPt>
            <c:idx val="6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C-3429-44B7-9226-E07D2A0A1C1E}"/>
              </c:ext>
            </c:extLst>
          </c:dPt>
          <c:dPt>
            <c:idx val="6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8E-3429-44B7-9226-E07D2A0A1C1E}"/>
              </c:ext>
            </c:extLst>
          </c:dPt>
          <c:dPt>
            <c:idx val="6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0-3429-44B7-9226-E07D2A0A1C1E}"/>
              </c:ext>
            </c:extLst>
          </c:dPt>
          <c:dPt>
            <c:idx val="6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2-3429-44B7-9226-E07D2A0A1C1E}"/>
              </c:ext>
            </c:extLst>
          </c:dPt>
          <c:dPt>
            <c:idx val="6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4-3429-44B7-9226-E07D2A0A1C1E}"/>
              </c:ext>
            </c:extLst>
          </c:dPt>
          <c:dPt>
            <c:idx val="6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6-3429-44B7-9226-E07D2A0A1C1E}"/>
              </c:ext>
            </c:extLst>
          </c:dPt>
          <c:dPt>
            <c:idx val="6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8-3429-44B7-9226-E07D2A0A1C1E}"/>
              </c:ext>
            </c:extLst>
          </c:dPt>
          <c:dPt>
            <c:idx val="6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A-3429-44B7-9226-E07D2A0A1C1E}"/>
              </c:ext>
            </c:extLst>
          </c:dPt>
          <c:dPt>
            <c:idx val="7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C-3429-44B7-9226-E07D2A0A1C1E}"/>
              </c:ext>
            </c:extLst>
          </c:dPt>
          <c:dPt>
            <c:idx val="7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9E-3429-44B7-9226-E07D2A0A1C1E}"/>
              </c:ext>
            </c:extLst>
          </c:dPt>
          <c:dPt>
            <c:idx val="7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0-3429-44B7-9226-E07D2A0A1C1E}"/>
              </c:ext>
            </c:extLst>
          </c:dPt>
          <c:dPt>
            <c:idx val="7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2-3429-44B7-9226-E07D2A0A1C1E}"/>
              </c:ext>
            </c:extLst>
          </c:dPt>
          <c:dPt>
            <c:idx val="7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4-3429-44B7-9226-E07D2A0A1C1E}"/>
              </c:ext>
            </c:extLst>
          </c:dPt>
          <c:dPt>
            <c:idx val="7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6-3429-44B7-9226-E07D2A0A1C1E}"/>
              </c:ext>
            </c:extLst>
          </c:dPt>
          <c:dPt>
            <c:idx val="7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8-3429-44B7-9226-E07D2A0A1C1E}"/>
              </c:ext>
            </c:extLst>
          </c:dPt>
          <c:dPt>
            <c:idx val="7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A-3429-44B7-9226-E07D2A0A1C1E}"/>
              </c:ext>
            </c:extLst>
          </c:dPt>
          <c:dPt>
            <c:idx val="7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C-3429-44B7-9226-E07D2A0A1C1E}"/>
              </c:ext>
            </c:extLst>
          </c:dPt>
          <c:dPt>
            <c:idx val="7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AE-3429-44B7-9226-E07D2A0A1C1E}"/>
              </c:ext>
            </c:extLst>
          </c:dPt>
          <c:dPt>
            <c:idx val="8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0-3429-44B7-9226-E07D2A0A1C1E}"/>
              </c:ext>
            </c:extLst>
          </c:dPt>
          <c:dPt>
            <c:idx val="8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2-3429-44B7-9226-E07D2A0A1C1E}"/>
              </c:ext>
            </c:extLst>
          </c:dPt>
          <c:dPt>
            <c:idx val="82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4-3429-44B7-9226-E07D2A0A1C1E}"/>
              </c:ext>
            </c:extLst>
          </c:dPt>
          <c:dPt>
            <c:idx val="83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6-3429-44B7-9226-E07D2A0A1C1E}"/>
              </c:ext>
            </c:extLst>
          </c:dPt>
          <c:dPt>
            <c:idx val="84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8-3429-44B7-9226-E07D2A0A1C1E}"/>
              </c:ext>
            </c:extLst>
          </c:dPt>
          <c:dPt>
            <c:idx val="85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A-3429-44B7-9226-E07D2A0A1C1E}"/>
              </c:ext>
            </c:extLst>
          </c:dPt>
          <c:dPt>
            <c:idx val="86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C-3429-44B7-9226-E07D2A0A1C1E}"/>
              </c:ext>
            </c:extLst>
          </c:dPt>
          <c:dPt>
            <c:idx val="87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BE-3429-44B7-9226-E07D2A0A1C1E}"/>
              </c:ext>
            </c:extLst>
          </c:dPt>
          <c:dPt>
            <c:idx val="88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0-3429-44B7-9226-E07D2A0A1C1E}"/>
              </c:ext>
            </c:extLst>
          </c:dPt>
          <c:dPt>
            <c:idx val="89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2-3429-44B7-9226-E07D2A0A1C1E}"/>
              </c:ext>
            </c:extLst>
          </c:dPt>
          <c:dPt>
            <c:idx val="90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4-3429-44B7-9226-E07D2A0A1C1E}"/>
              </c:ext>
            </c:extLst>
          </c:dPt>
          <c:dPt>
            <c:idx val="91"/>
            <c:invertIfNegative val="0"/>
            <c:bubble3D val="0"/>
            <c:spPr>
              <a:solidFill>
                <a:srgbClr val="B1A0C7"/>
              </a:solidFill>
              <a:ln w="12700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5C6-3429-44B7-9226-E07D2A0A1C1E}"/>
              </c:ext>
            </c:extLst>
          </c:dPt>
          <c:cat>
            <c:strLit>
              <c:ptCount val="92"/>
              <c:pt idx="0">
                <c:v>Puumala</c:v>
              </c:pt>
              <c:pt idx="1">
                <c:v>Pornainen</c:v>
              </c:pt>
              <c:pt idx="2">
                <c:v>Kuhmoinen</c:v>
              </c:pt>
              <c:pt idx="3">
                <c:v>Hirvensalmi</c:v>
              </c:pt>
              <c:pt idx="4">
                <c:v>Sauvo</c:v>
              </c:pt>
              <c:pt idx="5">
                <c:v>Pertunmaa</c:v>
              </c:pt>
              <c:pt idx="6">
                <c:v>Padasjoki</c:v>
              </c:pt>
              <c:pt idx="7">
                <c:v>Rusko</c:v>
              </c:pt>
              <c:pt idx="8">
                <c:v>Aura</c:v>
              </c:pt>
              <c:pt idx="9">
                <c:v>Nousiainen</c:v>
              </c:pt>
              <c:pt idx="10">
                <c:v>Kauniainen</c:v>
              </c:pt>
              <c:pt idx="11">
                <c:v>Kärkölä</c:v>
              </c:pt>
              <c:pt idx="12">
                <c:v>Ilomantsi</c:v>
              </c:pt>
              <c:pt idx="13">
                <c:v>Punkalaidun</c:v>
              </c:pt>
              <c:pt idx="14">
                <c:v>Kemiönsaari</c:v>
              </c:pt>
              <c:pt idx="15">
                <c:v>Kangasniemi</c:v>
              </c:pt>
              <c:pt idx="16">
                <c:v>Mäntyharju</c:v>
              </c:pt>
              <c:pt idx="17">
                <c:v>Hankasalmi</c:v>
              </c:pt>
              <c:pt idx="18">
                <c:v>Jokioinen</c:v>
              </c:pt>
              <c:pt idx="19">
                <c:v>Hanko</c:v>
              </c:pt>
              <c:pt idx="20">
                <c:v>Suomussalmi</c:v>
              </c:pt>
              <c:pt idx="21">
                <c:v>Hausjärvi</c:v>
              </c:pt>
              <c:pt idx="22">
                <c:v>Suonenjoki</c:v>
              </c:pt>
              <c:pt idx="23">
                <c:v>Iitti</c:v>
              </c:pt>
              <c:pt idx="24">
                <c:v>Karkkila</c:v>
              </c:pt>
              <c:pt idx="25">
                <c:v>Masku</c:v>
              </c:pt>
              <c:pt idx="26">
                <c:v>Mynämäki</c:v>
              </c:pt>
              <c:pt idx="27">
                <c:v>Ikaalinen</c:v>
              </c:pt>
              <c:pt idx="28">
                <c:v>Paimio</c:v>
              </c:pt>
              <c:pt idx="29">
                <c:v>Parainen</c:v>
              </c:pt>
              <c:pt idx="30">
                <c:v>Laitila</c:v>
              </c:pt>
              <c:pt idx="31">
                <c:v>Uusikaupunki</c:v>
              </c:pt>
              <c:pt idx="32">
                <c:v>Hämeenkyrö</c:v>
              </c:pt>
              <c:pt idx="33">
                <c:v>Juva</c:v>
              </c:pt>
              <c:pt idx="34">
                <c:v>--&gt;  Somero</c:v>
              </c:pt>
              <c:pt idx="35">
                <c:v>Pirkkala</c:v>
              </c:pt>
              <c:pt idx="36">
                <c:v>Imatra</c:v>
              </c:pt>
              <c:pt idx="37">
                <c:v>Naantali</c:v>
              </c:pt>
              <c:pt idx="38">
                <c:v>Lieto</c:v>
              </c:pt>
              <c:pt idx="39">
                <c:v>Ylivieska</c:v>
              </c:pt>
              <c:pt idx="40">
                <c:v>Varkaus</c:v>
              </c:pt>
              <c:pt idx="41">
                <c:v>Raisio</c:v>
              </c:pt>
              <c:pt idx="42">
                <c:v>Forssa</c:v>
              </c:pt>
              <c:pt idx="43">
                <c:v>Kemi</c:v>
              </c:pt>
              <c:pt idx="44">
                <c:v>Äänekoski</c:v>
              </c:pt>
              <c:pt idx="45">
                <c:v>Loviisa</c:v>
              </c:pt>
              <c:pt idx="46">
                <c:v>Järvenpää</c:v>
              </c:pt>
              <c:pt idx="47">
                <c:v>Ilmajoki</c:v>
              </c:pt>
              <c:pt idx="48">
                <c:v>Janakkala</c:v>
              </c:pt>
              <c:pt idx="49">
                <c:v>Kerava</c:v>
              </c:pt>
              <c:pt idx="50">
                <c:v>Lapua</c:v>
              </c:pt>
              <c:pt idx="51">
                <c:v>Sipoo</c:v>
              </c:pt>
              <c:pt idx="52">
                <c:v>Orimattila</c:v>
              </c:pt>
              <c:pt idx="53">
                <c:v>Riihimäki</c:v>
              </c:pt>
              <c:pt idx="54">
                <c:v>Nokia</c:v>
              </c:pt>
              <c:pt idx="55">
                <c:v>Hollola</c:v>
              </c:pt>
              <c:pt idx="56">
                <c:v>Ylöjärvi</c:v>
              </c:pt>
              <c:pt idx="57">
                <c:v>Lempäälä</c:v>
              </c:pt>
              <c:pt idx="58">
                <c:v>Rauma</c:v>
              </c:pt>
              <c:pt idx="59">
                <c:v>Vihti</c:v>
              </c:pt>
              <c:pt idx="60">
                <c:v>Tuusula</c:v>
              </c:pt>
              <c:pt idx="61">
                <c:v>Hamina</c:v>
              </c:pt>
              <c:pt idx="62">
                <c:v>Kaarina</c:v>
              </c:pt>
              <c:pt idx="63">
                <c:v>Kirkkonummi</c:v>
              </c:pt>
              <c:pt idx="64">
                <c:v>Kajaani</c:v>
              </c:pt>
              <c:pt idx="65">
                <c:v>Kangasala</c:v>
              </c:pt>
              <c:pt idx="66">
                <c:v>Loimaa</c:v>
              </c:pt>
              <c:pt idx="67">
                <c:v>Mäntsälä</c:v>
              </c:pt>
              <c:pt idx="68">
                <c:v>Sastamala</c:v>
              </c:pt>
              <c:pt idx="69">
                <c:v>Nurmijärvi</c:v>
              </c:pt>
              <c:pt idx="70">
                <c:v>Hyvinkää</c:v>
              </c:pt>
              <c:pt idx="71">
                <c:v>Vaasa</c:v>
              </c:pt>
              <c:pt idx="72">
                <c:v>Kotka</c:v>
              </c:pt>
              <c:pt idx="73">
                <c:v>Lohja</c:v>
              </c:pt>
              <c:pt idx="74">
                <c:v>Kokkola</c:v>
              </c:pt>
              <c:pt idx="75">
                <c:v>Mikkeli</c:v>
              </c:pt>
              <c:pt idx="76">
                <c:v>Joensuu</c:v>
              </c:pt>
              <c:pt idx="77">
                <c:v>Rovaniemi</c:v>
              </c:pt>
              <c:pt idx="78">
                <c:v>Lappeenranta</c:v>
              </c:pt>
              <c:pt idx="79">
                <c:v>Hämeenlinna</c:v>
              </c:pt>
              <c:pt idx="80">
                <c:v>Salo</c:v>
              </c:pt>
              <c:pt idx="81">
                <c:v>Seinäjoki</c:v>
              </c:pt>
              <c:pt idx="82">
                <c:v>Kouvola</c:v>
              </c:pt>
              <c:pt idx="83">
                <c:v>Kuopio</c:v>
              </c:pt>
              <c:pt idx="84">
                <c:v>Lahti</c:v>
              </c:pt>
              <c:pt idx="85">
                <c:v>Jyväskylä</c:v>
              </c:pt>
              <c:pt idx="86">
                <c:v>Turku</c:v>
              </c:pt>
              <c:pt idx="87">
                <c:v>Tampere</c:v>
              </c:pt>
              <c:pt idx="88">
                <c:v>Oulu</c:v>
              </c:pt>
              <c:pt idx="89">
                <c:v>Vantaa</c:v>
              </c:pt>
              <c:pt idx="90">
                <c:v>Espoo</c:v>
              </c:pt>
              <c:pt idx="91">
                <c:v>Helsinki</c:v>
              </c:pt>
            </c:strLit>
          </c:cat>
          <c:val>
            <c:numLit>
              <c:formatCode>General</c:formatCode>
              <c:ptCount val="92"/>
              <c:pt idx="0">
                <c:v>0.836783766746521</c:v>
              </c:pt>
              <c:pt idx="1">
                <c:v>0.86486220359802246</c:v>
              </c:pt>
              <c:pt idx="2">
                <c:v>0.4927639365196228</c:v>
              </c:pt>
              <c:pt idx="3">
                <c:v>0.83878898620605469</c:v>
              </c:pt>
              <c:pt idx="4">
                <c:v>0.67376053333282471</c:v>
              </c:pt>
              <c:pt idx="5">
                <c:v>0.40999731421470642</c:v>
              </c:pt>
              <c:pt idx="6">
                <c:v>0.64837396144866943</c:v>
              </c:pt>
              <c:pt idx="7">
                <c:v>0.72857940196990967</c:v>
              </c:pt>
              <c:pt idx="8">
                <c:v>0.52425813674926758</c:v>
              </c:pt>
              <c:pt idx="9">
                <c:v>0.62780028581619263</c:v>
              </c:pt>
              <c:pt idx="10">
                <c:v>0.72669196128845215</c:v>
              </c:pt>
              <c:pt idx="11">
                <c:v>1.9972860813140869</c:v>
              </c:pt>
              <c:pt idx="12">
                <c:v>1.2719323635101318</c:v>
              </c:pt>
              <c:pt idx="13">
                <c:v>0.62379187345504761</c:v>
              </c:pt>
              <c:pt idx="14">
                <c:v>1.4921722412109375</c:v>
              </c:pt>
              <c:pt idx="15">
                <c:v>0.98078072071075439</c:v>
              </c:pt>
              <c:pt idx="16">
                <c:v>1.6755402088165283</c:v>
              </c:pt>
              <c:pt idx="17">
                <c:v>1.4642621278762817</c:v>
              </c:pt>
              <c:pt idx="18">
                <c:v>1.9956992864608765</c:v>
              </c:pt>
              <c:pt idx="19">
                <c:v>1.8014974594116211</c:v>
              </c:pt>
              <c:pt idx="20">
                <c:v>2.860450267791748</c:v>
              </c:pt>
              <c:pt idx="21">
                <c:v>1.5638178586959839</c:v>
              </c:pt>
              <c:pt idx="22">
                <c:v>1.8889188766479492</c:v>
              </c:pt>
              <c:pt idx="23">
                <c:v>1.0917954444885254</c:v>
              </c:pt>
              <c:pt idx="24">
                <c:v>1.7477091550827026</c:v>
              </c:pt>
              <c:pt idx="25">
                <c:v>1.1206948757171631</c:v>
              </c:pt>
              <c:pt idx="26">
                <c:v>1.0651785135269165</c:v>
              </c:pt>
              <c:pt idx="27">
                <c:v>2.4037613868713379</c:v>
              </c:pt>
              <c:pt idx="28">
                <c:v>1.8095035552978516</c:v>
              </c:pt>
              <c:pt idx="29">
                <c:v>2.3573410511016846</c:v>
              </c:pt>
              <c:pt idx="30">
                <c:v>3.3731093406677246</c:v>
              </c:pt>
              <c:pt idx="31">
                <c:v>6.3323087692260742</c:v>
              </c:pt>
              <c:pt idx="32">
                <c:v>3.684467077255249</c:v>
              </c:pt>
              <c:pt idx="33">
                <c:v>4.2429141998291016</c:v>
              </c:pt>
              <c:pt idx="34">
                <c:v>3.4292876720428467</c:v>
              </c:pt>
              <c:pt idx="35">
                <c:v>5.6424055099487305</c:v>
              </c:pt>
              <c:pt idx="36">
                <c:v>6.6382346153259277</c:v>
              </c:pt>
              <c:pt idx="37">
                <c:v>2.0835003852844238</c:v>
              </c:pt>
              <c:pt idx="38">
                <c:v>2.2396910190582275</c:v>
              </c:pt>
              <c:pt idx="39">
                <c:v>1.4457148313522339</c:v>
              </c:pt>
              <c:pt idx="40">
                <c:v>20.118110656738281</c:v>
              </c:pt>
              <c:pt idx="41">
                <c:v>2.2545664310455322</c:v>
              </c:pt>
              <c:pt idx="42">
                <c:v>2.7160449028015137</c:v>
              </c:pt>
              <c:pt idx="43">
                <c:v>12.650500297546387</c:v>
              </c:pt>
              <c:pt idx="44">
                <c:v>13.63646125793457</c:v>
              </c:pt>
              <c:pt idx="45">
                <c:v>2.5711216926574707</c:v>
              </c:pt>
              <c:pt idx="46">
                <c:v>19.234903335571289</c:v>
              </c:pt>
              <c:pt idx="47">
                <c:v>1.7566170692443848</c:v>
              </c:pt>
              <c:pt idx="48">
                <c:v>2.9288930892944336</c:v>
              </c:pt>
              <c:pt idx="49">
                <c:v>6.8477506637573242</c:v>
              </c:pt>
              <c:pt idx="50">
                <c:v>1.906804084777832</c:v>
              </c:pt>
              <c:pt idx="51">
                <c:v>3.4986205101013184</c:v>
              </c:pt>
              <c:pt idx="52">
                <c:v>3.0851113796234131</c:v>
              </c:pt>
              <c:pt idx="53">
                <c:v>2.7605607509613037</c:v>
              </c:pt>
              <c:pt idx="54">
                <c:v>10.481869697570801</c:v>
              </c:pt>
              <c:pt idx="55">
                <c:v>4.0857481956481934</c:v>
              </c:pt>
              <c:pt idx="56">
                <c:v>12.576523780822754</c:v>
              </c:pt>
              <c:pt idx="57">
                <c:v>6.7814297676086426</c:v>
              </c:pt>
              <c:pt idx="58">
                <c:v>8.2018842697143555</c:v>
              </c:pt>
              <c:pt idx="59">
                <c:v>10.096030235290527</c:v>
              </c:pt>
              <c:pt idx="60">
                <c:v>5.4236912727355957</c:v>
              </c:pt>
              <c:pt idx="61">
                <c:v>5.875084400177002</c:v>
              </c:pt>
              <c:pt idx="62">
                <c:v>3.2511975765228271</c:v>
              </c:pt>
              <c:pt idx="63">
                <c:v>3.5801146030426025</c:v>
              </c:pt>
              <c:pt idx="64">
                <c:v>13.139285087585449</c:v>
              </c:pt>
              <c:pt idx="65">
                <c:v>9.7635412216186523</c:v>
              </c:pt>
              <c:pt idx="66">
                <c:v>2.9309778213500977</c:v>
              </c:pt>
              <c:pt idx="67">
                <c:v>3.6858482360839844</c:v>
              </c:pt>
              <c:pt idx="68">
                <c:v>4.4940581321716309</c:v>
              </c:pt>
              <c:pt idx="69">
                <c:v>6.7449564933776855</c:v>
              </c:pt>
              <c:pt idx="70">
                <c:v>6.7289762496948242</c:v>
              </c:pt>
              <c:pt idx="71">
                <c:v>6.5849270820617676</c:v>
              </c:pt>
              <c:pt idx="72">
                <c:v>25.450950622558594</c:v>
              </c:pt>
              <c:pt idx="73">
                <c:v>9.4324617385864258</c:v>
              </c:pt>
              <c:pt idx="74">
                <c:v>6.4487695693969727</c:v>
              </c:pt>
              <c:pt idx="75">
                <c:v>17.916740417480469</c:v>
              </c:pt>
              <c:pt idx="76">
                <c:v>18.029748916625977</c:v>
              </c:pt>
              <c:pt idx="77">
                <c:v>24.213064193725586</c:v>
              </c:pt>
              <c:pt idx="78">
                <c:v>18.946271896362305</c:v>
              </c:pt>
              <c:pt idx="79">
                <c:v>11.013487815856934</c:v>
              </c:pt>
              <c:pt idx="80">
                <c:v>9.0735292434692383</c:v>
              </c:pt>
              <c:pt idx="81">
                <c:v>16.568470001220703</c:v>
              </c:pt>
              <c:pt idx="82">
                <c:v>22.966184616088867</c:v>
              </c:pt>
              <c:pt idx="83">
                <c:v>16.806751251220703</c:v>
              </c:pt>
              <c:pt idx="84">
                <c:v>20.016109466552734</c:v>
              </c:pt>
              <c:pt idx="85">
                <c:v>25.392730712890625</c:v>
              </c:pt>
              <c:pt idx="86">
                <c:v>18.07042121887207</c:v>
              </c:pt>
              <c:pt idx="87">
                <c:v>71.283332824707031</c:v>
              </c:pt>
              <c:pt idx="88">
                <c:v>72.488571166992188</c:v>
              </c:pt>
              <c:pt idx="89">
                <c:v>16.438386917114258</c:v>
              </c:pt>
              <c:pt idx="90">
                <c:v>23.895561218261719</c:v>
              </c:pt>
              <c:pt idx="91">
                <c:v>44.970561981201172</c:v>
              </c:pt>
            </c:numLit>
          </c:val>
          <c:extLst>
            <c:ext xmlns:c16="http://schemas.microsoft.com/office/drawing/2014/chart" uri="{C3380CC4-5D6E-409C-BE32-E72D297353CC}">
              <c16:uniqueId val="{000005C7-3429-44B7-9226-E07D2A0A1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314752"/>
        <c:axId val="234332928"/>
      </c:barChart>
      <c:catAx>
        <c:axId val="23431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n-FI"/>
          </a:p>
        </c:txPr>
        <c:crossAx val="234332928"/>
        <c:crosses val="autoZero"/>
        <c:auto val="1"/>
        <c:lblAlgn val="ctr"/>
        <c:lblOffset val="100"/>
        <c:tickLblSkip val="1"/>
        <c:noMultiLvlLbl val="0"/>
      </c:catAx>
      <c:valAx>
        <c:axId val="234332928"/>
        <c:scaling>
          <c:orientation val="minMax"/>
        </c:scaling>
        <c:delete val="0"/>
        <c:axPos val="l"/>
        <c:majorGridlines>
          <c:spPr>
            <a:ln>
              <a:solidFill>
                <a:srgbClr val="E6E6E6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en-FI"/>
          </a:p>
        </c:txPr>
        <c:crossAx val="2343147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1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2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3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4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5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6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egendEntry>
        <c:idx val="7"/>
        <c:txPr>
          <a:bodyPr/>
          <a:lstStyle/>
          <a:p>
            <a:pPr>
              <a:defRPr sz="1000" b="0" baseline="0"/>
            </a:pPr>
            <a:endParaRPr lang="en-FI"/>
          </a:p>
        </c:txPr>
      </c:legendEntry>
      <c:layout>
        <c:manualLayout>
          <c:xMode val="edge"/>
          <c:yMode val="edge"/>
          <c:x val="5.3424609237278174E-2"/>
          <c:y val="5.5882352941176473E-2"/>
          <c:w val="0.94657539076272179"/>
          <c:h val="2.9411764705882353E-2"/>
        </c:manualLayout>
      </c:layout>
      <c:overlay val="0"/>
      <c:txPr>
        <a:bodyPr/>
        <a:lstStyle/>
        <a:p>
          <a:pPr>
            <a:defRPr sz="1200" baseline="0"/>
          </a:pPr>
          <a:endParaRPr lang="en-FI"/>
        </a:p>
      </c:txPr>
    </c:legend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70" baseline="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5294117647058826"/>
        </c:manualLayout>
      </c:layout>
      <c:barChart>
        <c:barDir val="col"/>
        <c:grouping val="clustered"/>
        <c:varyColors val="0"/>
        <c:ser>
          <c:idx val="2"/>
          <c:order val="0"/>
          <c:tx>
            <c:v> 2009</c:v>
          </c:tx>
          <c:spPr>
            <a:solidFill>
              <a:srgbClr val="DA9694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([2]Lähtödata!$BN$209,[2]Lähtödata!$BN$210,[2]Lähtödata!$BN$211,[2]Lähtödata!$BN$212)</c:f>
              <c:numCache>
                <c:formatCode>0.0</c:formatCode>
                <c:ptCount val="4"/>
                <c:pt idx="0">
                  <c:v>3.9426749460043196</c:v>
                </c:pt>
                <c:pt idx="1">
                  <c:v>6.7778665744254516</c:v>
                </c:pt>
                <c:pt idx="2">
                  <c:v>3.681132915976712E-2</c:v>
                </c:pt>
                <c:pt idx="3">
                  <c:v>12.571545273559407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C-4FE0-AED1-700C41791AB5}"/>
            </c:ext>
          </c:extLst>
        </c:ser>
        <c:ser>
          <c:idx val="13"/>
          <c:order val="1"/>
          <c:tx>
            <c:v> 2010</c:v>
          </c:tx>
          <c:spPr>
            <a:solidFill>
              <a:srgbClr val="C4BD9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([2]Lähtödata!$BN$216,[2]Lähtödata!$BN$217,[2]Lähtödata!$BN$218,[2]Lähtödata!$BN$219)</c:f>
              <c:numCache>
                <c:formatCode>0.0</c:formatCode>
                <c:ptCount val="4"/>
                <c:pt idx="0">
                  <c:v>7.2164834413246943</c:v>
                </c:pt>
                <c:pt idx="1">
                  <c:v>10.188758271357717</c:v>
                </c:pt>
                <c:pt idx="2">
                  <c:v>6.2844284210678558E-2</c:v>
                </c:pt>
                <c:pt idx="3">
                  <c:v>13.961515573449997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C-4FE0-AED1-700C41791AB5}"/>
            </c:ext>
          </c:extLst>
        </c:ser>
        <c:ser>
          <c:idx val="14"/>
          <c:order val="2"/>
          <c:tx>
            <c:v> 2011</c:v>
          </c:tx>
          <c:spPr>
            <a:solidFill>
              <a:srgbClr val="FFAE5D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([2]Lähtödata!$BN$223,[2]Lähtödata!$BN$224,[2]Lähtödata!$BN$225,[2]Lähtödata!$BN$226)</c:f>
              <c:numCache>
                <c:formatCode>0.0</c:formatCode>
                <c:ptCount val="4"/>
                <c:pt idx="0">
                  <c:v>5.9130230381569477</c:v>
                </c:pt>
                <c:pt idx="1">
                  <c:v>7.2086533805391122</c:v>
                </c:pt>
                <c:pt idx="2">
                  <c:v>5.528182128791858E-2</c:v>
                </c:pt>
                <c:pt idx="3">
                  <c:v>11.306334590801111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C-4FE0-AED1-700C41791AB5}"/>
            </c:ext>
          </c:extLst>
        </c:ser>
        <c:ser>
          <c:idx val="0"/>
          <c:order val="3"/>
          <c:tx>
            <c:v> 2012</c:v>
          </c:tx>
          <c:spPr>
            <a:solidFill>
              <a:srgbClr val="A2D668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([2]Lähtödata!$BN$230,[2]Lähtödata!$BN$231,[2]Lähtödata!$BN$232,[2]Lähtödata!$BN$233)</c:f>
              <c:numCache>
                <c:formatCode>0.0</c:formatCode>
                <c:ptCount val="4"/>
                <c:pt idx="0">
                  <c:v>6.7554942404607639</c:v>
                </c:pt>
                <c:pt idx="1">
                  <c:v>5.161841697283136</c:v>
                </c:pt>
                <c:pt idx="2">
                  <c:v>5.3514079413235348E-2</c:v>
                </c:pt>
                <c:pt idx="3">
                  <c:v>12.353771908788714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C-4FE0-AED1-700C41791AB5}"/>
            </c:ext>
          </c:extLst>
        </c:ser>
        <c:ser>
          <c:idx val="3"/>
          <c:order val="4"/>
          <c:tx>
            <c:v> 2013</c:v>
          </c:tx>
          <c:spPr>
            <a:solidFill>
              <a:srgbClr val="FFCE33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([2]Lähtödata!$BN$237,[2]Lähtödata!$BN$238,[2]Lähtödata!$BN$239,[2]Lähtödata!$BN$240)</c:f>
              <c:numCache>
                <c:formatCode>0.0</c:formatCode>
                <c:ptCount val="4"/>
                <c:pt idx="0">
                  <c:v>3.375924406047516</c:v>
                </c:pt>
                <c:pt idx="1">
                  <c:v>5.7527972977981232</c:v>
                </c:pt>
                <c:pt idx="2">
                  <c:v>6.0645671457021232E-2</c:v>
                </c:pt>
                <c:pt idx="3">
                  <c:v>11.444644618878083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C-4FE0-AED1-700C41791AB5}"/>
            </c:ext>
          </c:extLst>
        </c:ser>
        <c:ser>
          <c:idx val="4"/>
          <c:order val="5"/>
          <c:tx>
            <c:v> 2014</c:v>
          </c:tx>
          <c:spPr>
            <a:solidFill>
              <a:srgbClr val="A6A6A6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([2]Lähtödata!$BN$244,[2]Lähtödata!$BN$245,[2]Lähtödata!$BN$246,[2]Lähtödata!$BN$247)</c:f>
              <c:numCache>
                <c:formatCode>0.0</c:formatCode>
                <c:ptCount val="4"/>
                <c:pt idx="0">
                  <c:v>4.015005399568035</c:v>
                </c:pt>
                <c:pt idx="1">
                  <c:v>4.5331253946686729</c:v>
                </c:pt>
                <c:pt idx="2">
                  <c:v>4.9006863535943419E-2</c:v>
                </c:pt>
                <c:pt idx="3">
                  <c:v>11.606848203322194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1C-4FE0-AED1-700C41791AB5}"/>
            </c:ext>
          </c:extLst>
        </c:ser>
        <c:ser>
          <c:idx val="5"/>
          <c:order val="6"/>
          <c:tx>
            <c:v> 2015</c:v>
          </c:tx>
          <c:spPr>
            <a:solidFill>
              <a:srgbClr val="92CDDC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([2]Lähtödata!$BN$251,[2]Lähtödata!$BN$252,[2]Lähtödata!$BN$253,[2]Lähtödata!$BN$254)</c:f>
              <c:numCache>
                <c:formatCode>0.0</c:formatCode>
                <c:ptCount val="4"/>
                <c:pt idx="0">
                  <c:v>1.4518459323254143</c:v>
                </c:pt>
                <c:pt idx="1">
                  <c:v>3.8200891530137389</c:v>
                </c:pt>
                <c:pt idx="2">
                  <c:v>4.1120796500847802E-2</c:v>
                </c:pt>
                <c:pt idx="3">
                  <c:v>10.811319675296222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1C-4FE0-AED1-700C41791AB5}"/>
            </c:ext>
          </c:extLst>
        </c:ser>
        <c:ser>
          <c:idx val="6"/>
          <c:order val="7"/>
          <c:tx>
            <c:v> 2016</c:v>
          </c:tx>
          <c:spPr>
            <a:solidFill>
              <a:srgbClr val="B1A0C7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([2]Lähtödata!$BN$258,[2]Lähtödata!$BN$259,[2]Lähtödata!$BN$260,[2]Lähtödata!$BN$261)</c:f>
              <c:numCache>
                <c:formatCode>0.0</c:formatCode>
                <c:ptCount val="4"/>
                <c:pt idx="0">
                  <c:v>0.78312814974802003</c:v>
                </c:pt>
                <c:pt idx="1">
                  <c:v>4.3999286245038105</c:v>
                </c:pt>
                <c:pt idx="2">
                  <c:v>5.0267435574790818E-2</c:v>
                </c:pt>
                <c:pt idx="3">
                  <c:v>11.914521580858812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C-4FE0-AED1-700C41791AB5}"/>
            </c:ext>
          </c:extLst>
        </c:ser>
        <c:ser>
          <c:idx val="7"/>
          <c:order val="8"/>
          <c:tx>
            <c:v> 2017</c:v>
          </c:tx>
          <c:spPr>
            <a:solidFill>
              <a:srgbClr val="FF81A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([2]Lähtödata!$BN$265,[2]Lähtödata!$BN$266,[2]Lähtödata!$BN$267,[2]Lähtödata!$BN$268)</c:f>
              <c:numCache>
                <c:formatCode>0.0</c:formatCode>
                <c:ptCount val="4"/>
                <c:pt idx="0">
                  <c:v>1.4201623470122393</c:v>
                </c:pt>
                <c:pt idx="1">
                  <c:v>3.8059602985808123</c:v>
                </c:pt>
                <c:pt idx="2">
                  <c:v>4.4789982373770611E-2</c:v>
                </c:pt>
                <c:pt idx="3">
                  <c:v>11.680414190694311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1C-4FE0-AED1-700C41791AB5}"/>
            </c:ext>
          </c:extLst>
        </c:ser>
        <c:ser>
          <c:idx val="8"/>
          <c:order val="9"/>
          <c:tx>
            <c:v> 2018</c:v>
          </c:tx>
          <c:spPr>
            <a:solidFill>
              <a:srgbClr val="B1A50B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([2]Lähtödata!$BN$272,[2]Lähtödata!$BN$273,[2]Lähtödata!$BN$274,[2]Lähtödata!$BN$275)</c:f>
              <c:numCache>
                <c:formatCode>0.0</c:formatCode>
                <c:ptCount val="4"/>
                <c:pt idx="0">
                  <c:v>0.28318070554355657</c:v>
                </c:pt>
                <c:pt idx="1">
                  <c:v>4.4061815469157954</c:v>
                </c:pt>
                <c:pt idx="2">
                  <c:v>5.1793445995203552E-2</c:v>
                </c:pt>
                <c:pt idx="3">
                  <c:v>11.679521711997911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1C-4FE0-AED1-700C41791AB5}"/>
            </c:ext>
          </c:extLst>
        </c:ser>
        <c:ser>
          <c:idx val="9"/>
          <c:order val="10"/>
          <c:tx>
            <c:v> 2019*</c:v>
          </c:tx>
          <c:spPr>
            <a:solidFill>
              <a:srgbClr val="C6B9D5"/>
            </a:solidFill>
          </c:spPr>
          <c:invertIfNegative val="0"/>
          <c:cat>
            <c:strLit>
              <c:ptCount val="4"/>
              <c:pt idx="0">
                <c:v>Kaukolämpö</c:v>
              </c:pt>
              <c:pt idx="1">
                <c:v>Sähkölämmitys</c:v>
              </c:pt>
              <c:pt idx="2">
                <c:v>Maalämpö</c:v>
              </c:pt>
              <c:pt idx="3">
                <c:v>Erillislämmitys</c:v>
              </c:pt>
            </c:strLit>
          </c:cat>
          <c:val>
            <c:numRef>
              <c:f>([2]Lähtödata!$BN$279,[2]Lähtödata!$BN$280,[2]Lähtödata!$BN$281,[2]Lähtödata!$BN$282)</c:f>
              <c:numCache>
                <c:formatCode>0.0</c:formatCode>
                <c:ptCount val="4"/>
                <c:pt idx="0">
                  <c:v>0.27220167342916274</c:v>
                </c:pt>
                <c:pt idx="1">
                  <c:v>3.6398751591264977</c:v>
                </c:pt>
                <c:pt idx="2">
                  <c:v>4.2992587935696262E-2</c:v>
                </c:pt>
                <c:pt idx="3">
                  <c:v>11.277904558853029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1C-4FE0-AED1-700C41791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8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2265600"/>
        <c:crosses val="autoZero"/>
        <c:crossBetween val="between"/>
        <c:majorUnit val="3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3821709786277"/>
          <c:y val="7.5129689671144043E-2"/>
          <c:w val="0.76822609673790776"/>
          <c:h val="0.6470588235294118"/>
        </c:manualLayout>
      </c:layout>
      <c:barChart>
        <c:barDir val="col"/>
        <c:grouping val="stacked"/>
        <c:varyColors val="0"/>
        <c:ser>
          <c:idx val="0"/>
          <c:order val="0"/>
          <c:tx>
            <c:v> Kunnan kadut ja tiet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31-4354-B2DC-8AE1D6F9F6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31-4354-B2DC-8AE1D6F9F6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31-4354-B2DC-8AE1D6F9F6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631-4354-B2DC-8AE1D6F9F6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631-4354-B2DC-8AE1D6F9F6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31-4354-B2DC-8AE1D6F9F6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631-4354-B2DC-8AE1D6F9F6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631-4354-B2DC-8AE1D6F9F61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631-4354-B2DC-8AE1D6F9F61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31-4354-B2DC-8AE1D6F9F618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3631-4354-B2DC-8AE1D6F9F61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631-4354-B2DC-8AE1D6F9F61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631-4354-B2DC-8AE1D6F9F6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631-4354-B2DC-8AE1D6F9F61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631-4354-B2DC-8AE1D6F9F61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631-4354-B2DC-8AE1D6F9F618}"/>
              </c:ext>
            </c:extLst>
          </c:dPt>
          <c:cat>
            <c:strLit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2019*</c:v>
              </c:pt>
            </c:strLit>
          </c:cat>
          <c:val>
            <c:numRef>
              <c:f>([2]Lähtödata!$BN$1247,[2]Lähtödata!$BN$1252,[2]Lähtödata!$BN$1257,[2]Lähtödata!$BN$1262,[2]Lähtödata!$BN$1267,[2]Lähtödata!$BN$1272,[2]Lähtödata!$BN$1277,[2]Lähtödata!$BN$1282,[2]Lähtödata!$BN$1287,[2]Lähtödata!$BN$1292,[2]Lähtödata!$BN$1297)</c:f>
              <c:numCache>
                <c:formatCode>0.0</c:formatCode>
                <c:ptCount val="11"/>
                <c:pt idx="0">
                  <c:v>6.2015915015465009</c:v>
                </c:pt>
                <c:pt idx="1">
                  <c:v>6.3066497894594509</c:v>
                </c:pt>
                <c:pt idx="2">
                  <c:v>6.0903518676246939</c:v>
                </c:pt>
                <c:pt idx="3">
                  <c:v>5.9306410399012428</c:v>
                </c:pt>
                <c:pt idx="4">
                  <c:v>5.9245476186255726</c:v>
                </c:pt>
                <c:pt idx="5">
                  <c:v>5.3526130907928096</c:v>
                </c:pt>
                <c:pt idx="6">
                  <c:v>5.382181016097161</c:v>
                </c:pt>
                <c:pt idx="7">
                  <c:v>5.8606265819226024</c:v>
                </c:pt>
                <c:pt idx="8">
                  <c:v>4.8153164012893992</c:v>
                </c:pt>
                <c:pt idx="9">
                  <c:v>4.8227748821040395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631-4354-B2DC-8AE1D6F9F618}"/>
            </c:ext>
          </c:extLst>
        </c:ser>
        <c:ser>
          <c:idx val="1"/>
          <c:order val="1"/>
          <c:tx>
            <c:v> Päätiet</c:v>
          </c:tx>
          <c:spPr>
            <a:solidFill>
              <a:srgbClr val="C4BD9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3631-4354-B2DC-8AE1D6F9F6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631-4354-B2DC-8AE1D6F9F6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631-4354-B2DC-8AE1D6F9F6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631-4354-B2DC-8AE1D6F9F6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631-4354-B2DC-8AE1D6F9F6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631-4354-B2DC-8AE1D6F9F6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3631-4354-B2DC-8AE1D6F9F6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3631-4354-B2DC-8AE1D6F9F61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631-4354-B2DC-8AE1D6F9F61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3631-4354-B2DC-8AE1D6F9F618}"/>
              </c:ext>
            </c:extLst>
          </c:dPt>
          <c:dPt>
            <c:idx val="10"/>
            <c:invertIfNegative val="0"/>
            <c:bubble3D val="0"/>
            <c:spPr>
              <a:solidFill>
                <a:srgbClr val="C4BD97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D-3631-4354-B2DC-8AE1D6F9F61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631-4354-B2DC-8AE1D6F9F61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3631-4354-B2DC-8AE1D6F9F6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631-4354-B2DC-8AE1D6F9F61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3631-4354-B2DC-8AE1D6F9F61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3631-4354-B2DC-8AE1D6F9F618}"/>
              </c:ext>
            </c:extLst>
          </c:dPt>
          <c:cat>
            <c:strLit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2019*</c:v>
              </c:pt>
            </c:strLit>
          </c:cat>
          <c:val>
            <c:numRef>
              <c:f>([2]Lähtödata!$BN$1248,[2]Lähtödata!$BN$1253,[2]Lähtödata!$BN$1258,[2]Lähtödata!$BN$1263,[2]Lähtödata!$BN$1268,[2]Lähtödata!$BN$1273,[2]Lähtödata!$BN$1278,[2]Lähtödata!$BN$1283,[2]Lähtödata!$BN$1288,[2]Lähtödata!$BN$1293,[2]Lähtödata!$BN$1298)</c:f>
              <c:numCache>
                <c:formatCode>0.0</c:formatCode>
                <c:ptCount val="11"/>
                <c:pt idx="0">
                  <c:v>15.432321733738917</c:v>
                </c:pt>
                <c:pt idx="1">
                  <c:v>16.101687733166557</c:v>
                </c:pt>
                <c:pt idx="2">
                  <c:v>15.821942997662347</c:v>
                </c:pt>
                <c:pt idx="3">
                  <c:v>15.763237016271759</c:v>
                </c:pt>
                <c:pt idx="4">
                  <c:v>15.849648998909776</c:v>
                </c:pt>
                <c:pt idx="5">
                  <c:v>14.465673947182843</c:v>
                </c:pt>
                <c:pt idx="6">
                  <c:v>14.598667518443584</c:v>
                </c:pt>
                <c:pt idx="7">
                  <c:v>16.431598169720772</c:v>
                </c:pt>
                <c:pt idx="8">
                  <c:v>15.815224286738054</c:v>
                </c:pt>
                <c:pt idx="9">
                  <c:v>16.143506995622801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631-4354-B2DC-8AE1D6F9F618}"/>
            </c:ext>
          </c:extLst>
        </c:ser>
        <c:ser>
          <c:idx val="2"/>
          <c:order val="2"/>
          <c:tx>
            <c:v>Moottorip. ja mopot</c:v>
          </c:tx>
          <c:spPr>
            <a:solidFill>
              <a:srgbClr val="FFAE5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3631-4354-B2DC-8AE1D6F9F6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631-4354-B2DC-8AE1D6F9F6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3631-4354-B2DC-8AE1D6F9F6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3631-4354-B2DC-8AE1D6F9F6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3631-4354-B2DC-8AE1D6F9F61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3631-4354-B2DC-8AE1D6F9F6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3631-4354-B2DC-8AE1D6F9F6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3631-4354-B2DC-8AE1D6F9F61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3631-4354-B2DC-8AE1D6F9F61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3631-4354-B2DC-8AE1D6F9F618}"/>
              </c:ext>
            </c:extLst>
          </c:dPt>
          <c:dPt>
            <c:idx val="10"/>
            <c:invertIfNegative val="0"/>
            <c:bubble3D val="0"/>
            <c:spPr>
              <a:solidFill>
                <a:srgbClr val="FFAE5D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3631-4354-B2DC-8AE1D6F9F61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3631-4354-B2DC-8AE1D6F9F61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631-4354-B2DC-8AE1D6F9F6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631-4354-B2DC-8AE1D6F9F61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3631-4354-B2DC-8AE1D6F9F61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3631-4354-B2DC-8AE1D6F9F618}"/>
              </c:ext>
            </c:extLst>
          </c:dPt>
          <c:cat>
            <c:strLit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2019*</c:v>
              </c:pt>
            </c:strLit>
          </c:cat>
          <c:val>
            <c:numRef>
              <c:f>([2]Lähtödata!$BN$1249,[2]Lähtödata!$BN$1254,[2]Lähtödata!$BN$1259,[2]Lähtödata!$BN$1264,[2]Lähtödata!$BN$1269,[2]Lähtödata!$BN$1274,[2]Lähtödata!$BN$1279,[2]Lähtödata!$BN$1284,[2]Lähtödata!$BN$1289,[2]Lähtödata!$BN$1294,[2]Lähtödata!$BN$1299)</c:f>
              <c:numCache>
                <c:formatCode>0.0</c:formatCode>
                <c:ptCount val="11"/>
                <c:pt idx="0">
                  <c:v>0.16855589683800629</c:v>
                </c:pt>
                <c:pt idx="1">
                  <c:v>0.17457978929083173</c:v>
                </c:pt>
                <c:pt idx="2">
                  <c:v>0.18453676615214767</c:v>
                </c:pt>
                <c:pt idx="3">
                  <c:v>0.18937807292132494</c:v>
                </c:pt>
                <c:pt idx="4">
                  <c:v>0.19244278383546642</c:v>
                </c:pt>
                <c:pt idx="5">
                  <c:v>0.1915032334414479</c:v>
                </c:pt>
                <c:pt idx="6">
                  <c:v>0.19925089862609971</c:v>
                </c:pt>
                <c:pt idx="7">
                  <c:v>0.2001844363693624</c:v>
                </c:pt>
                <c:pt idx="8">
                  <c:v>0.1942505381389624</c:v>
                </c:pt>
                <c:pt idx="9">
                  <c:v>0.18671021158488624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3631-4354-B2DC-8AE1D6F9F618}"/>
            </c:ext>
          </c:extLst>
        </c:ser>
        <c:ser>
          <c:idx val="3"/>
          <c:order val="3"/>
          <c:tx>
            <c:v> Yhteensä</c:v>
          </c:tx>
          <c:spPr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5CD2D"/>
                  </a:solidFill>
                </a14:hiddenFill>
              </a:ext>
            </a:extLst>
          </c:spPr>
          <c:invertIfNegative val="0"/>
          <c:dPt>
            <c:idx val="1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7-3631-4354-B2DC-8AE1D6F9F618}"/>
              </c:ext>
            </c:extLst>
          </c:dPt>
          <c:dPt>
            <c:idx val="2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9-3631-4354-B2DC-8AE1D6F9F618}"/>
              </c:ext>
            </c:extLst>
          </c:dPt>
          <c:dPt>
            <c:idx val="3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B-3631-4354-B2DC-8AE1D6F9F618}"/>
              </c:ext>
            </c:extLst>
          </c:dPt>
          <c:dPt>
            <c:idx val="4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D-3631-4354-B2DC-8AE1D6F9F618}"/>
              </c:ext>
            </c:extLst>
          </c:dPt>
          <c:dPt>
            <c:idx val="5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3F-3631-4354-B2DC-8AE1D6F9F618}"/>
              </c:ext>
            </c:extLst>
          </c:dPt>
          <c:dPt>
            <c:idx val="6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1-3631-4354-B2DC-8AE1D6F9F618}"/>
              </c:ext>
            </c:extLst>
          </c:dPt>
          <c:dPt>
            <c:idx val="7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3-3631-4354-B2DC-8AE1D6F9F618}"/>
              </c:ext>
            </c:extLst>
          </c:dPt>
          <c:dPt>
            <c:idx val="8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5-3631-4354-B2DC-8AE1D6F9F618}"/>
              </c:ext>
            </c:extLst>
          </c:dPt>
          <c:dPt>
            <c:idx val="9"/>
            <c:invertIfNegative val="0"/>
            <c:bubble3D val="0"/>
            <c:spPr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575F6D">
                        <a:lumMod val="40000"/>
                        <a:lumOff val="60000"/>
                      </a:srgbClr>
                    </a:solidFill>
                  </a14:hiddenFill>
                </a:ext>
              </a:extLst>
            </c:spPr>
            <c:extLst>
              <c:ext xmlns:c16="http://schemas.microsoft.com/office/drawing/2014/chart" uri="{C3380CC4-5D6E-409C-BE32-E72D297353CC}">
                <c16:uniqueId val="{00000047-3631-4354-B2DC-8AE1D6F9F618}"/>
              </c:ext>
            </c:extLst>
          </c:dPt>
          <c:dPt>
            <c:idx val="10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9-3631-4354-B2DC-8AE1D6F9F618}"/>
              </c:ext>
            </c:extLst>
          </c:dPt>
          <c:dPt>
            <c:idx val="11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B-3631-4354-B2DC-8AE1D6F9F618}"/>
              </c:ext>
            </c:extLst>
          </c:dPt>
          <c:dPt>
            <c:idx val="12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D-3631-4354-B2DC-8AE1D6F9F618}"/>
              </c:ext>
            </c:extLst>
          </c:dPt>
          <c:dPt>
            <c:idx val="13"/>
            <c:invertIfNegative val="0"/>
            <c:bubble3D val="0"/>
            <c:spPr>
              <a:solidFill>
                <a:srgbClr val="575F6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F-3631-4354-B2DC-8AE1D6F9F618}"/>
              </c:ext>
            </c:extLst>
          </c:dPt>
          <c:cat>
            <c:strLit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2019*</c:v>
              </c:pt>
            </c:strLit>
          </c:cat>
          <c:val>
            <c:numRef>
              <c:f>([2]Lähtödata!$BN$1250,[2]Lähtödata!$BN$1255,[2]Lähtödata!$BN$1260,[2]Lähtödata!$BN$1265,[2]Lähtödata!$BN$1270,[2]Lähtödata!$BN$1275,[2]Lähtödata!$BN$1280,[2]Lähtödata!$BN$1285,[2]Lähtödata!$BN$1290,[2]Lähtödata!$BN$1295,[2]Lähtödata!$BN$1300)</c:f>
              <c:numCache>
                <c:formatCode>0.0</c:formatCode>
                <c:ptCount val="11"/>
                <c:pt idx="0">
                  <c:v>21.802469132123427</c:v>
                </c:pt>
                <c:pt idx="1">
                  <c:v>22.582917311916837</c:v>
                </c:pt>
                <c:pt idx="2">
                  <c:v>22.096831631439191</c:v>
                </c:pt>
                <c:pt idx="3">
                  <c:v>21.883256129094327</c:v>
                </c:pt>
                <c:pt idx="4">
                  <c:v>21.966639401370816</c:v>
                </c:pt>
                <c:pt idx="5">
                  <c:v>20.009790271417099</c:v>
                </c:pt>
                <c:pt idx="6">
                  <c:v>20.180099433166845</c:v>
                </c:pt>
                <c:pt idx="7">
                  <c:v>22.492409188012736</c:v>
                </c:pt>
                <c:pt idx="8">
                  <c:v>20.824791226166415</c:v>
                </c:pt>
                <c:pt idx="9">
                  <c:v>21.152992089311727</c:v>
                </c:pt>
                <c:pt idx="10">
                  <c:v>20.429498698134729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3631-4354-B2DC-8AE1D6F9F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233998208"/>
        <c:axId val="233999744"/>
      </c:barChart>
      <c:catAx>
        <c:axId val="233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FI"/>
          </a:p>
        </c:txPr>
        <c:crossAx val="233999744"/>
        <c:crosses val="autoZero"/>
        <c:auto val="1"/>
        <c:lblAlgn val="ctr"/>
        <c:lblOffset val="100"/>
        <c:noMultiLvlLbl val="0"/>
      </c:catAx>
      <c:valAx>
        <c:axId val="233999744"/>
        <c:scaling>
          <c:orientation val="minMax"/>
          <c:max val="2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3998208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"/>
          <c:y val="0.14411764705882352"/>
          <c:w val="0.5"/>
          <c:h val="0.735294117647058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A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0C-4CAE-BE83-8AA3FCD892A6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C-4CAE-BE83-8AA3FCD892A6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0C-4CAE-BE83-8AA3FCD892A6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0C-4CAE-BE83-8AA3FCD892A6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0C-4CAE-BE83-8AA3FCD892A6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0C-4CAE-BE83-8AA3FCD892A6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0C-4CAE-BE83-8AA3FCD892A6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0C-4CAE-BE83-8AA3FCD892A6}"/>
              </c:ext>
            </c:extLst>
          </c:dPt>
          <c:dPt>
            <c:idx val="8"/>
            <c:bubble3D val="0"/>
            <c:spPr>
              <a:solidFill>
                <a:srgbClr val="B7DE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0C-4CAE-BE83-8AA3FCD892A6}"/>
              </c:ext>
            </c:extLst>
          </c:dPt>
          <c:dLbls>
            <c:dLbl>
              <c:idx val="0"/>
              <c:layout>
                <c:manualLayout>
                  <c:x val="0.23508102068087486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Eläinten ruuansulatus 7,3%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0C-4CAE-BE83-8AA3FCD892A6}"/>
                </c:ext>
              </c:extLst>
            </c:dLbl>
            <c:dLbl>
              <c:idx val="1"/>
              <c:layout>
                <c:manualLayout>
                  <c:x val="7.2579119756051316E-2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Lannankäsittely 9,4%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0C-4CAE-BE83-8AA3FCD892A6}"/>
                </c:ext>
              </c:extLst>
            </c:dLbl>
            <c:dLbl>
              <c:idx val="2"/>
              <c:layout>
                <c:manualLayout>
                  <c:x val="2.2246192133231063E-2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Lanta laitumella 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0C-4CAE-BE83-8AA3FCD892A6}"/>
                </c:ext>
              </c:extLst>
            </c:dLbl>
            <c:dLbl>
              <c:idx val="3"/>
              <c:layout>
                <c:manualLayout>
                  <c:x val="4.8492087673620982E-3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Lanta lannoitteena 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0C-4CAE-BE83-8AA3FCD892A6}"/>
                </c:ext>
              </c:extLst>
            </c:dLbl>
            <c:dLbl>
              <c:idx val="4"/>
              <c:layout>
                <c:manualLayout>
                  <c:x val="-9.999733411820283E-4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Synteettinen lannoitus 13,8%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0C-4CAE-BE83-8AA3FCD892A6}"/>
                </c:ext>
              </c:extLst>
            </c:dLbl>
            <c:dLbl>
              <c:idx val="5"/>
              <c:layout>
                <c:manualLayout>
                  <c:x val="7.1673151666980212E-2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Kalkitus 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30C-4CAE-BE83-8AA3FCD892A6}"/>
                </c:ext>
              </c:extLst>
            </c:dLbl>
            <c:dLbl>
              <c:idx val="6"/>
              <c:layout>
                <c:manualLayout>
                  <c:x val="0.12042198426438985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fi-FI" sz="1100" b="0"/>
                      <a:t>Niittojäännös ja typpeä sitovat kasvit 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30C-4CAE-BE83-8AA3FCD892A6}"/>
                </c:ext>
              </c:extLst>
            </c:dLbl>
            <c:dLbl>
              <c:idx val="7"/>
              <c:layout>
                <c:manualLayout>
                  <c:x val="0.27849495970255234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/>
                    </a:pPr>
                    <a:r>
                      <a:rPr lang="en-US" sz="1100" b="0"/>
                      <a:t>Epäsuora päästö 7,9%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30C-4CAE-BE83-8AA3FCD892A6}"/>
                </c:ext>
              </c:extLst>
            </c:dLbl>
            <c:dLbl>
              <c:idx val="8"/>
              <c:layout>
                <c:manualLayout>
                  <c:x val="6.2361417322834629E-2"/>
                  <c:y val="-2.975266327003242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>
                        <a:solidFill>
                          <a:schemeClr val="tx1"/>
                        </a:solidFill>
                      </a:defRPr>
                    </a:pPr>
                    <a:r>
                      <a:rPr lang="en-US" sz="1100" b="0">
                        <a:solidFill>
                          <a:schemeClr val="tx1"/>
                        </a:solidFill>
                      </a:rPr>
                      <a:t>Muut sektorit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2"/>
                      <c:h val="4.2038218036348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30C-4CAE-BE83-8AA3FCD89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en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[1]Sheet3!$B$3:$B$11</c:f>
              <c:strCache>
                <c:ptCount val="9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</c:strCache>
            </c:strRef>
          </c:cat>
          <c:val>
            <c:numLit>
              <c:formatCode>General</c:formatCode>
              <c:ptCount val="9"/>
              <c:pt idx="0">
                <c:v>6.7459582343337496</c:v>
              </c:pt>
              <c:pt idx="1">
                <c:v>8.6869331994653098</c:v>
              </c:pt>
              <c:pt idx="2">
                <c:v>0.70362057313321702</c:v>
              </c:pt>
              <c:pt idx="3">
                <c:v>4.2225383410912096</c:v>
              </c:pt>
              <c:pt idx="4">
                <c:v>12.733006092288401</c:v>
              </c:pt>
              <c:pt idx="5">
                <c:v>3.7711136237241698</c:v>
              </c:pt>
              <c:pt idx="6">
                <c:v>3.1417594784004002</c:v>
              </c:pt>
              <c:pt idx="7">
                <c:v>7.3089262794560099</c:v>
              </c:pt>
              <c:pt idx="8">
                <c:v>44.961483309165601</c:v>
              </c:pt>
            </c:numLit>
          </c:val>
          <c:extLst>
            <c:ext xmlns:c16="http://schemas.microsoft.com/office/drawing/2014/chart" uri="{C3380CC4-5D6E-409C-BE32-E72D297353CC}">
              <c16:uniqueId val="{00000012-430C-4CAE-BE83-8AA3FCD89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spPr>
    <a:ln w="25400">
      <a:noFill/>
    </a:ln>
    <a:effectLst>
      <a:outerShdw blurRad="50800" dist="38100" dir="2700000" algn="tl" rotWithShape="0">
        <a:schemeClr val="tx1">
          <a:lumMod val="75000"/>
          <a:lumOff val="25000"/>
          <a:alpha val="40000"/>
        </a:schemeClr>
      </a:outerShdw>
    </a:effectLst>
  </c:spPr>
  <c:txPr>
    <a:bodyPr/>
    <a:lstStyle/>
    <a:p>
      <a:pPr>
        <a:defRPr/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5294117647058826"/>
        </c:manualLayout>
      </c:layout>
      <c:barChart>
        <c:barDir val="col"/>
        <c:grouping val="clustered"/>
        <c:varyColors val="0"/>
        <c:ser>
          <c:idx val="2"/>
          <c:order val="0"/>
          <c:tx>
            <c:v> 2009</c:v>
          </c:tx>
          <c:spPr>
            <a:solidFill>
              <a:srgbClr val="DA9694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[2]Lähtödata!$BN$400:$BN$402</c:f>
              <c:numCache>
                <c:formatCode>0.0</c:formatCode>
                <c:ptCount val="3"/>
                <c:pt idx="0">
                  <c:v>7.3080108717786443</c:v>
                </c:pt>
                <c:pt idx="1">
                  <c:v>10.064047836140727</c:v>
                </c:pt>
                <c:pt idx="2">
                  <c:v>30.038760121545412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8-4934-AAC3-F9CEFCFD1DDB}"/>
            </c:ext>
          </c:extLst>
        </c:ser>
        <c:ser>
          <c:idx val="13"/>
          <c:order val="1"/>
          <c:tx>
            <c:v> 2010</c:v>
          </c:tx>
          <c:spPr>
            <a:solidFill>
              <a:srgbClr val="C4BD9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[2]Lähtödata!$BN$404:$BN$406</c:f>
              <c:numCache>
                <c:formatCode>0.0</c:formatCode>
                <c:ptCount val="3"/>
                <c:pt idx="0">
                  <c:v>7.3435350905305992</c:v>
                </c:pt>
                <c:pt idx="1">
                  <c:v>9.9907882560662298</c:v>
                </c:pt>
                <c:pt idx="2">
                  <c:v>32.59073760286234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8-4934-AAC3-F9CEFCFD1DDB}"/>
            </c:ext>
          </c:extLst>
        </c:ser>
        <c:ser>
          <c:idx val="14"/>
          <c:order val="2"/>
          <c:tx>
            <c:v> 2011</c:v>
          </c:tx>
          <c:spPr>
            <a:solidFill>
              <a:srgbClr val="FFAE5D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[2]Lähtödata!$BN$408:$BN$410</c:f>
              <c:numCache>
                <c:formatCode>0.0</c:formatCode>
                <c:ptCount val="3"/>
                <c:pt idx="0">
                  <c:v>7.3788853007029562</c:v>
                </c:pt>
                <c:pt idx="1">
                  <c:v>8.9561166102433241</c:v>
                </c:pt>
                <c:pt idx="2">
                  <c:v>31.481970314990555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8-4934-AAC3-F9CEFCFD1DDB}"/>
            </c:ext>
          </c:extLst>
        </c:ser>
        <c:ser>
          <c:idx val="0"/>
          <c:order val="3"/>
          <c:tx>
            <c:v> 2012</c:v>
          </c:tx>
          <c:spPr>
            <a:solidFill>
              <a:srgbClr val="A2D668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[2]Lähtödata!$BN$412:$BN$414</c:f>
              <c:numCache>
                <c:formatCode>0.0</c:formatCode>
                <c:ptCount val="3"/>
                <c:pt idx="0">
                  <c:v>7.3505598333752351</c:v>
                </c:pt>
                <c:pt idx="1">
                  <c:v>9.445423686060165</c:v>
                </c:pt>
                <c:pt idx="2">
                  <c:v>31.730393728670883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8-4934-AAC3-F9CEFCFD1DDB}"/>
            </c:ext>
          </c:extLst>
        </c:ser>
        <c:ser>
          <c:idx val="3"/>
          <c:order val="4"/>
          <c:tx>
            <c:v> 2013</c:v>
          </c:tx>
          <c:spPr>
            <a:solidFill>
              <a:srgbClr val="FFCE33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[2]Lähtödata!$BN$416:$BN$418</c:f>
              <c:numCache>
                <c:formatCode>0.0</c:formatCode>
                <c:ptCount val="3"/>
                <c:pt idx="0">
                  <c:v>7.6161778100163131</c:v>
                </c:pt>
                <c:pt idx="1">
                  <c:v>10.097075378503188</c:v>
                </c:pt>
                <c:pt idx="2">
                  <c:v>32.263041054679896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8-4934-AAC3-F9CEFCFD1DDB}"/>
            </c:ext>
          </c:extLst>
        </c:ser>
        <c:ser>
          <c:idx val="4"/>
          <c:order val="5"/>
          <c:tx>
            <c:v> 2014</c:v>
          </c:tx>
          <c:spPr>
            <a:solidFill>
              <a:srgbClr val="A6A6A6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[2]Lähtödata!$BN$420:$BN$422</c:f>
              <c:numCache>
                <c:formatCode>0.0</c:formatCode>
                <c:ptCount val="3"/>
                <c:pt idx="0">
                  <c:v>7.4826699777742878</c:v>
                </c:pt>
                <c:pt idx="1">
                  <c:v>9.2386983010312989</c:v>
                </c:pt>
                <c:pt idx="2">
                  <c:v>31.658894800950069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B8-4934-AAC3-F9CEFCFD1DDB}"/>
            </c:ext>
          </c:extLst>
        </c:ser>
        <c:ser>
          <c:idx val="5"/>
          <c:order val="6"/>
          <c:tx>
            <c:v> 2015</c:v>
          </c:tx>
          <c:spPr>
            <a:solidFill>
              <a:srgbClr val="92CDDC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[2]Lähtödata!$BN$424:$BN$426</c:f>
              <c:numCache>
                <c:formatCode>0.0</c:formatCode>
                <c:ptCount val="3"/>
                <c:pt idx="0">
                  <c:v>7.1782705611757613</c:v>
                </c:pt>
                <c:pt idx="1">
                  <c:v>9.7046602733681464</c:v>
                </c:pt>
                <c:pt idx="2">
                  <c:v>32.288877175823586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B8-4934-AAC3-F9CEFCFD1DDB}"/>
            </c:ext>
          </c:extLst>
        </c:ser>
        <c:ser>
          <c:idx val="6"/>
          <c:order val="7"/>
          <c:tx>
            <c:v> 2016</c:v>
          </c:tx>
          <c:spPr>
            <a:solidFill>
              <a:srgbClr val="B1A0C7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[2]Lähtödata!$BN$428:$BN$430</c:f>
              <c:numCache>
                <c:formatCode>0.0</c:formatCode>
                <c:ptCount val="3"/>
                <c:pt idx="0">
                  <c:v>7.1372506790982877</c:v>
                </c:pt>
                <c:pt idx="1">
                  <c:v>9.6830464867905235</c:v>
                </c:pt>
                <c:pt idx="2">
                  <c:v>32.585706674527536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B8-4934-AAC3-F9CEFCFD1DDB}"/>
            </c:ext>
          </c:extLst>
        </c:ser>
        <c:ser>
          <c:idx val="7"/>
          <c:order val="8"/>
          <c:tx>
            <c:v> 2017</c:v>
          </c:tx>
          <c:spPr>
            <a:solidFill>
              <a:srgbClr val="FF81A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[2]Lähtödata!$BN$432:$BN$434</c:f>
              <c:numCache>
                <c:formatCode>0.0</c:formatCode>
                <c:ptCount val="3"/>
                <c:pt idx="0">
                  <c:v>6.8904341878728435</c:v>
                </c:pt>
                <c:pt idx="1">
                  <c:v>8.7575230490555356</c:v>
                </c:pt>
                <c:pt idx="2">
                  <c:v>32.096715438381878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B8-4934-AAC3-F9CEFCFD1DDB}"/>
            </c:ext>
          </c:extLst>
        </c:ser>
        <c:ser>
          <c:idx val="8"/>
          <c:order val="9"/>
          <c:tx>
            <c:v> 2018</c:v>
          </c:tx>
          <c:spPr>
            <a:solidFill>
              <a:srgbClr val="B1A50B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[2]Lähtödata!$BN$436:$BN$438</c:f>
              <c:numCache>
                <c:formatCode>0.0</c:formatCode>
                <c:ptCount val="3"/>
                <c:pt idx="0">
                  <c:v>6.7459582343337514</c:v>
                </c:pt>
                <c:pt idx="1">
                  <c:v>8.6869331994653081</c:v>
                </c:pt>
                <c:pt idx="2">
                  <c:v>31.880964388093407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B8-4934-AAC3-F9CEFCFD1DDB}"/>
            </c:ext>
          </c:extLst>
        </c:ser>
        <c:ser>
          <c:idx val="9"/>
          <c:order val="10"/>
          <c:tx>
            <c:v> 2019*</c:v>
          </c:tx>
          <c:spPr>
            <a:solidFill>
              <a:srgbClr val="C6B9D5"/>
            </a:solidFill>
          </c:spPr>
          <c:invertIfNegative val="0"/>
          <c:cat>
            <c:strLit>
              <c:ptCount val="3"/>
              <c:pt idx="0">
                <c:v>Eläinten ruuansulatus</c:v>
              </c:pt>
              <c:pt idx="1">
                <c:v>Lannankäsittely</c:v>
              </c:pt>
              <c:pt idx="2">
                <c:v>Peltoviljely</c:v>
              </c:pt>
            </c:strLit>
          </c:cat>
          <c:val>
            <c:numRef>
              <c:f>[2]Lähtödata!$BN$440:$BN$442</c:f>
              <c:numCache>
                <c:formatCode>0.0</c:formatCode>
                <c:ptCount val="3"/>
                <c:pt idx="0">
                  <c:v>6.5396312459301695</c:v>
                </c:pt>
                <c:pt idx="1">
                  <c:v>8.3844753299362615</c:v>
                </c:pt>
                <c:pt idx="2">
                  <c:v>31.275991904982625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B8-4934-AAC3-F9CEFCFD1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45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2265600"/>
        <c:crosses val="autoZero"/>
        <c:crossBetween val="between"/>
        <c:majorUnit val="9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525765588546"/>
          <c:y val="2.4835768151897263E-2"/>
          <c:w val="0.864202557176866"/>
          <c:h val="0.35294117647058826"/>
        </c:manualLayout>
      </c:layout>
      <c:barChart>
        <c:barDir val="col"/>
        <c:grouping val="clustered"/>
        <c:varyColors val="0"/>
        <c:ser>
          <c:idx val="2"/>
          <c:order val="0"/>
          <c:tx>
            <c:v> 2009</c:v>
          </c:tx>
          <c:spPr>
            <a:solidFill>
              <a:srgbClr val="DA9694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[2]Lähtödata!$BN$489:$BN$490</c:f>
              <c:numCache>
                <c:formatCode>0.0</c:formatCode>
                <c:ptCount val="2"/>
                <c:pt idx="0">
                  <c:v>4.3490152522004104</c:v>
                </c:pt>
                <c:pt idx="1">
                  <c:v>0.70051454493813192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2-4ECB-8B12-2545229065F2}"/>
            </c:ext>
          </c:extLst>
        </c:ser>
        <c:ser>
          <c:idx val="13"/>
          <c:order val="1"/>
          <c:tx>
            <c:v> 2010</c:v>
          </c:tx>
          <c:spPr>
            <a:solidFill>
              <a:srgbClr val="C4BD9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[2]Lähtödata!$BN$492:$BN$493</c:f>
              <c:numCache>
                <c:formatCode>0.0</c:formatCode>
                <c:ptCount val="2"/>
                <c:pt idx="0">
                  <c:v>4.1373432301236601</c:v>
                </c:pt>
                <c:pt idx="1">
                  <c:v>0.68708242684326026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2-4ECB-8B12-2545229065F2}"/>
            </c:ext>
          </c:extLst>
        </c:ser>
        <c:ser>
          <c:idx val="14"/>
          <c:order val="2"/>
          <c:tx>
            <c:v> 2011</c:v>
          </c:tx>
          <c:spPr>
            <a:solidFill>
              <a:srgbClr val="FFAE5D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[2]Lähtödata!$BN$495:$BN$496</c:f>
              <c:numCache>
                <c:formatCode>0.0</c:formatCode>
                <c:ptCount val="2"/>
                <c:pt idx="0">
                  <c:v>4.0184563927907799</c:v>
                </c:pt>
                <c:pt idx="1">
                  <c:v>0.68161962057494518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2-4ECB-8B12-2545229065F2}"/>
            </c:ext>
          </c:extLst>
        </c:ser>
        <c:ser>
          <c:idx val="0"/>
          <c:order val="3"/>
          <c:tx>
            <c:v> 2012</c:v>
          </c:tx>
          <c:spPr>
            <a:solidFill>
              <a:srgbClr val="A2D668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[2]Lähtödata!$BN$498:$BN$499</c:f>
              <c:numCache>
                <c:formatCode>0.0</c:formatCode>
                <c:ptCount val="2"/>
                <c:pt idx="0">
                  <c:v>3.729891807856498</c:v>
                </c:pt>
                <c:pt idx="1">
                  <c:v>0.67373087067384629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2-4ECB-8B12-2545229065F2}"/>
            </c:ext>
          </c:extLst>
        </c:ser>
        <c:ser>
          <c:idx val="3"/>
          <c:order val="4"/>
          <c:tx>
            <c:v> 2013</c:v>
          </c:tx>
          <c:spPr>
            <a:solidFill>
              <a:srgbClr val="FFCE33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[2]Lähtödata!$BN$501:$BN$502</c:f>
              <c:numCache>
                <c:formatCode>0.0</c:formatCode>
                <c:ptCount val="2"/>
                <c:pt idx="0">
                  <c:v>3.6966169379207794</c:v>
                </c:pt>
                <c:pt idx="1">
                  <c:v>0.66030259099999999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2-4ECB-8B12-2545229065F2}"/>
            </c:ext>
          </c:extLst>
        </c:ser>
        <c:ser>
          <c:idx val="4"/>
          <c:order val="5"/>
          <c:tx>
            <c:v> 2014</c:v>
          </c:tx>
          <c:spPr>
            <a:solidFill>
              <a:srgbClr val="A6A6A6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[2]Lähtödata!$BN$504:$BN$505</c:f>
              <c:numCache>
                <c:formatCode>0.0</c:formatCode>
                <c:ptCount val="2"/>
                <c:pt idx="0">
                  <c:v>3.5458874974034558</c:v>
                </c:pt>
                <c:pt idx="1">
                  <c:v>0.63055539393619053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72-4ECB-8B12-2545229065F2}"/>
            </c:ext>
          </c:extLst>
        </c:ser>
        <c:ser>
          <c:idx val="5"/>
          <c:order val="6"/>
          <c:tx>
            <c:v> 2015</c:v>
          </c:tx>
          <c:spPr>
            <a:solidFill>
              <a:srgbClr val="92CDDC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[2]Lähtödata!$BN$507:$BN$508</c:f>
              <c:numCache>
                <c:formatCode>0.0</c:formatCode>
                <c:ptCount val="2"/>
                <c:pt idx="0">
                  <c:v>3.3034620364671503</c:v>
                </c:pt>
                <c:pt idx="1">
                  <c:v>0.63563340902776555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72-4ECB-8B12-2545229065F2}"/>
            </c:ext>
          </c:extLst>
        </c:ser>
        <c:ser>
          <c:idx val="6"/>
          <c:order val="7"/>
          <c:tx>
            <c:v> 2016</c:v>
          </c:tx>
          <c:spPr>
            <a:solidFill>
              <a:srgbClr val="B1A0C7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[2]Lähtödata!$BN$510:$BN$511</c:f>
              <c:numCache>
                <c:formatCode>0.0</c:formatCode>
                <c:ptCount val="2"/>
                <c:pt idx="0">
                  <c:v>2.8179829034913473</c:v>
                </c:pt>
                <c:pt idx="1">
                  <c:v>0.62181170409285713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72-4ECB-8B12-2545229065F2}"/>
            </c:ext>
          </c:extLst>
        </c:ser>
        <c:ser>
          <c:idx val="7"/>
          <c:order val="8"/>
          <c:tx>
            <c:v> 2017</c:v>
          </c:tx>
          <c:spPr>
            <a:solidFill>
              <a:srgbClr val="FF81A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[2]Lähtödata!$BN$513:$BN$514</c:f>
              <c:numCache>
                <c:formatCode>0.0</c:formatCode>
                <c:ptCount val="2"/>
                <c:pt idx="0">
                  <c:v>2.9089347259282117</c:v>
                </c:pt>
                <c:pt idx="1">
                  <c:v>0.61085062244864452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2-4ECB-8B12-2545229065F2}"/>
            </c:ext>
          </c:extLst>
        </c:ser>
        <c:ser>
          <c:idx val="8"/>
          <c:order val="9"/>
          <c:tx>
            <c:v> 2018</c:v>
          </c:tx>
          <c:spPr>
            <a:solidFill>
              <a:srgbClr val="B1A50B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[2]Lähtödata!$BN$516:$BN$517</c:f>
              <c:numCache>
                <c:formatCode>0.0</c:formatCode>
                <c:ptCount val="2"/>
                <c:pt idx="0">
                  <c:v>2.8361765056875416</c:v>
                </c:pt>
                <c:pt idx="1">
                  <c:v>0.59311120907868131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72-4ECB-8B12-2545229065F2}"/>
            </c:ext>
          </c:extLst>
        </c:ser>
        <c:ser>
          <c:idx val="9"/>
          <c:order val="10"/>
          <c:tx>
            <c:v> 2019*</c:v>
          </c:tx>
          <c:spPr>
            <a:solidFill>
              <a:srgbClr val="C6B9D5"/>
            </a:solidFill>
          </c:spPr>
          <c:invertIfNegative val="0"/>
          <c:cat>
            <c:strLit>
              <c:ptCount val="2"/>
              <c:pt idx="0">
                <c:v>Kiinteä jäte</c:v>
              </c:pt>
              <c:pt idx="1">
                <c:v>Jätevesi</c:v>
              </c:pt>
            </c:strLit>
          </c:cat>
          <c:val>
            <c:numRef>
              <c:f>[2]Lähtödata!$BN$519:$BN$520</c:f>
              <c:numCache>
                <c:formatCode>0.0</c:formatCode>
                <c:ptCount val="2"/>
                <c:pt idx="0">
                  <c:v>2.8361765056875416</c:v>
                </c:pt>
                <c:pt idx="1">
                  <c:v>0.59311120907868131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2-4ECB-8B12-254522906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7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2265600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9999999999999"/>
          <c:y val="0.20294117647058824"/>
          <c:w val="0.5"/>
          <c:h val="0.73529411764705888"/>
        </c:manualLayout>
      </c:layout>
      <c:pieChart>
        <c:varyColors val="1"/>
        <c:ser>
          <c:idx val="3"/>
          <c:order val="0"/>
          <c:dPt>
            <c:idx val="0"/>
            <c:bubble3D val="0"/>
            <c:spPr>
              <a:solidFill>
                <a:srgbClr val="DA9694"/>
              </a:solidFill>
            </c:spPr>
            <c:extLst>
              <c:ext xmlns:c16="http://schemas.microsoft.com/office/drawing/2014/chart" uri="{C3380CC4-5D6E-409C-BE32-E72D297353CC}">
                <c16:uniqueId val="{00000001-1087-4288-A32F-B22E7FF5FC0B}"/>
              </c:ext>
            </c:extLst>
          </c:dPt>
          <c:dPt>
            <c:idx val="1"/>
            <c:bubble3D val="0"/>
            <c:spPr>
              <a:solidFill>
                <a:srgbClr val="C4BD97"/>
              </a:solidFill>
            </c:spPr>
            <c:extLst>
              <c:ext xmlns:c16="http://schemas.microsoft.com/office/drawing/2014/chart" uri="{C3380CC4-5D6E-409C-BE32-E72D297353CC}">
                <c16:uniqueId val="{00000003-1087-4288-A32F-B22E7FF5FC0B}"/>
              </c:ext>
            </c:extLst>
          </c:dPt>
          <c:dPt>
            <c:idx val="2"/>
            <c:bubble3D val="0"/>
            <c:spPr>
              <a:solidFill>
                <a:srgbClr val="FFAE5D"/>
              </a:solidFill>
            </c:spPr>
            <c:extLst>
              <c:ext xmlns:c16="http://schemas.microsoft.com/office/drawing/2014/chart" uri="{C3380CC4-5D6E-409C-BE32-E72D297353CC}">
                <c16:uniqueId val="{00000005-1087-4288-A32F-B22E7FF5FC0B}"/>
              </c:ext>
            </c:extLst>
          </c:dPt>
          <c:dPt>
            <c:idx val="3"/>
            <c:bubble3D val="0"/>
            <c:spPr>
              <a:solidFill>
                <a:srgbClr val="A2D668"/>
              </a:solidFill>
            </c:spPr>
            <c:extLst>
              <c:ext xmlns:c16="http://schemas.microsoft.com/office/drawing/2014/chart" uri="{C3380CC4-5D6E-409C-BE32-E72D297353CC}">
                <c16:uniqueId val="{00000007-1087-4288-A32F-B22E7FF5FC0B}"/>
              </c:ext>
            </c:extLst>
          </c:dPt>
          <c:dPt>
            <c:idx val="4"/>
            <c:bubble3D val="0"/>
            <c:spPr>
              <a:solidFill>
                <a:srgbClr val="FFCE33"/>
              </a:solidFill>
            </c:spPr>
            <c:extLst>
              <c:ext xmlns:c16="http://schemas.microsoft.com/office/drawing/2014/chart" uri="{C3380CC4-5D6E-409C-BE32-E72D297353CC}">
                <c16:uniqueId val="{00000009-1087-4288-A32F-B22E7FF5FC0B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B-1087-4288-A32F-B22E7FF5FC0B}"/>
              </c:ext>
            </c:extLst>
          </c:dPt>
          <c:dPt>
            <c:idx val="6"/>
            <c:bubble3D val="0"/>
            <c:spPr>
              <a:solidFill>
                <a:srgbClr val="92CDDC"/>
              </a:solidFill>
            </c:spPr>
            <c:extLst>
              <c:ext xmlns:c16="http://schemas.microsoft.com/office/drawing/2014/chart" uri="{C3380CC4-5D6E-409C-BE32-E72D297353CC}">
                <c16:uniqueId val="{0000000D-1087-4288-A32F-B22E7FF5FC0B}"/>
              </c:ext>
            </c:extLst>
          </c:dPt>
          <c:dPt>
            <c:idx val="7"/>
            <c:bubble3D val="0"/>
            <c:spPr>
              <a:solidFill>
                <a:srgbClr val="B1A0C7"/>
              </a:solidFill>
            </c:spPr>
            <c:extLst>
              <c:ext xmlns:c16="http://schemas.microsoft.com/office/drawing/2014/chart" uri="{C3380CC4-5D6E-409C-BE32-E72D297353CC}">
                <c16:uniqueId val="{0000000F-1087-4288-A32F-B22E7FF5FC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FI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8"/>
              <c:pt idx="0">
                <c:v>Kulutta-_x000d_jien_x000d_sähkön-_x000d_kulutus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([2]Lähtödata!$BN$638,[2]Lähtödata!$BN$639,[2]Lähtödata!$BN$640,[2]Lähtödata!$BN$643,[2]Lähtödata!$BN$644,[2]Lähtödata!$BN$645,[2]Lähtödata!$BN$646,[2]Lähtödata!$BN$647)</c:f>
              <c:numCache>
                <c:formatCode>0.0</c:formatCode>
                <c:ptCount val="8"/>
                <c:pt idx="0">
                  <c:v>3.958526094635225</c:v>
                </c:pt>
                <c:pt idx="1">
                  <c:v>4.4061815469157954</c:v>
                </c:pt>
                <c:pt idx="2">
                  <c:v>5.1793445995203552E-2</c:v>
                </c:pt>
                <c:pt idx="3">
                  <c:v>0.28318070554355657</c:v>
                </c:pt>
                <c:pt idx="4">
                  <c:v>11.679521711997911</c:v>
                </c:pt>
                <c:pt idx="5">
                  <c:v>21.152992089311727</c:v>
                </c:pt>
                <c:pt idx="6">
                  <c:v>47.313855821892467</c:v>
                </c:pt>
                <c:pt idx="7">
                  <c:v>3.4292877147662231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087-4288-A32F-B22E7FF5FC0B}"/>
            </c:ext>
          </c:extLst>
        </c:ser>
        <c:ser>
          <c:idx val="0"/>
          <c:order val="1"/>
          <c:extLst>
            <c:ext xmlns:c16="http://schemas.microsoft.com/office/drawing/2014/chart" uri="{C3380CC4-5D6E-409C-BE32-E72D297353CC}">
              <c16:uniqueId val="{00000011-1087-4288-A32F-B22E7FF5FC0B}"/>
            </c:ext>
          </c:extLst>
        </c:ser>
        <c:ser>
          <c:idx val="1"/>
          <c:order val="2"/>
          <c:extLst>
            <c:ext xmlns:c16="http://schemas.microsoft.com/office/drawing/2014/chart" uri="{C3380CC4-5D6E-409C-BE32-E72D297353CC}">
              <c16:uniqueId val="{00000012-1087-4288-A32F-B22E7FF5FC0B}"/>
            </c:ext>
          </c:extLst>
        </c:ser>
        <c:ser>
          <c:idx val="2"/>
          <c:order val="3"/>
          <c:extLst>
            <c:ext xmlns:c16="http://schemas.microsoft.com/office/drawing/2014/chart" uri="{C3380CC4-5D6E-409C-BE32-E72D297353CC}">
              <c16:uniqueId val="{00000013-1087-4288-A32F-B22E7FF5F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50" baseline="0"/>
            </a:pPr>
            <a:endParaRPr lang="en-FI"/>
          </a:p>
        </c:txPr>
      </c:dTable>
    </c:plotArea>
    <c:plotVisOnly val="1"/>
    <c:dispBlanksAs val="zero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394836998112"/>
          <c:y val="2.3606577873654725E-2"/>
          <c:w val="0.87885005814596562"/>
          <c:h val="0.33333333333333331"/>
        </c:manualLayout>
      </c:layout>
      <c:barChart>
        <c:barDir val="col"/>
        <c:grouping val="clustered"/>
        <c:varyColors val="0"/>
        <c:ser>
          <c:idx val="2"/>
          <c:order val="0"/>
          <c:tx>
            <c:v> 2009</c:v>
          </c:tx>
          <c:spPr>
            <a:solidFill>
              <a:srgbClr val="DA9694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([2]Lähtödata!$BN$703,[2]Lähtödata!$BN$704,[2]Lähtödata!$BN$705,[2]Lähtödata!$BN$707,[2]Lähtödata!$BN$708,[2]Lähtödata!$BN$710,[2]Lähtödata!$BN$711,[2]Lähtödata!$BN$712)</c:f>
              <c:numCache>
                <c:formatCode>0.0</c:formatCode>
                <c:ptCount val="8"/>
                <c:pt idx="0">
                  <c:v>8.5179537955001443</c:v>
                </c:pt>
                <c:pt idx="1">
                  <c:v>6.7778665744254516</c:v>
                </c:pt>
                <c:pt idx="2">
                  <c:v>3.681132915976712E-2</c:v>
                </c:pt>
                <c:pt idx="3">
                  <c:v>3.9426749460043196</c:v>
                </c:pt>
                <c:pt idx="4">
                  <c:v>12.571545273559407</c:v>
                </c:pt>
                <c:pt idx="5">
                  <c:v>21.802469132123427</c:v>
                </c:pt>
                <c:pt idx="6">
                  <c:v>47.410818829464787</c:v>
                </c:pt>
                <c:pt idx="7">
                  <c:v>5.0495297971385424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8-42B0-9382-292741CB3508}"/>
            </c:ext>
          </c:extLst>
        </c:ser>
        <c:ser>
          <c:idx val="13"/>
          <c:order val="1"/>
          <c:tx>
            <c:v> 2010</c:v>
          </c:tx>
          <c:spPr>
            <a:solidFill>
              <a:srgbClr val="C4BD97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([2]Lähtödata!$BN$716,[2]Lähtödata!$BN$717,[2]Lähtödata!$BN$718,[2]Lähtödata!$BN$720,[2]Lähtödata!$BN$721,[2]Lähtödata!$BN$723,[2]Lähtödata!$BN$724,[2]Lähtödata!$BN$725)</c:f>
              <c:numCache>
                <c:formatCode>0.0</c:formatCode>
                <c:ptCount val="8"/>
                <c:pt idx="0">
                  <c:v>9.9156914620116758</c:v>
                </c:pt>
                <c:pt idx="1">
                  <c:v>10.188758271357717</c:v>
                </c:pt>
                <c:pt idx="2">
                  <c:v>6.2844284210678558E-2</c:v>
                </c:pt>
                <c:pt idx="3">
                  <c:v>7.2164834413246943</c:v>
                </c:pt>
                <c:pt idx="4">
                  <c:v>13.961515573449997</c:v>
                </c:pt>
                <c:pt idx="5">
                  <c:v>22.582917311916837</c:v>
                </c:pt>
                <c:pt idx="6">
                  <c:v>49.925060949459166</c:v>
                </c:pt>
                <c:pt idx="7">
                  <c:v>4.8244256569669206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8-42B0-9382-292741CB3508}"/>
            </c:ext>
          </c:extLst>
        </c:ser>
        <c:ser>
          <c:idx val="14"/>
          <c:order val="2"/>
          <c:tx>
            <c:v> 2011</c:v>
          </c:tx>
          <c:spPr>
            <a:solidFill>
              <a:srgbClr val="FFAE5D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([2]Lähtödata!$BN$729,[2]Lähtödata!$BN$730,[2]Lähtödata!$BN$731,[2]Lähtödata!$BN$733,[2]Lähtödata!$BN$734,[2]Lähtödata!$BN$736,[2]Lähtödata!$BN$737,[2]Lähtödata!$BN$738)</c:f>
              <c:numCache>
                <c:formatCode>0.0</c:formatCode>
                <c:ptCount val="8"/>
                <c:pt idx="0">
                  <c:v>7.7964342227222208</c:v>
                </c:pt>
                <c:pt idx="1">
                  <c:v>7.2086533805391122</c:v>
                </c:pt>
                <c:pt idx="2">
                  <c:v>5.528182128791858E-2</c:v>
                </c:pt>
                <c:pt idx="3">
                  <c:v>5.9130230381569477</c:v>
                </c:pt>
                <c:pt idx="4">
                  <c:v>11.306334590801111</c:v>
                </c:pt>
                <c:pt idx="5">
                  <c:v>22.096831631439191</c:v>
                </c:pt>
                <c:pt idx="6">
                  <c:v>47.816972225936837</c:v>
                </c:pt>
                <c:pt idx="7">
                  <c:v>4.7000760133657256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8-42B0-9382-292741CB3508}"/>
            </c:ext>
          </c:extLst>
        </c:ser>
        <c:ser>
          <c:idx val="0"/>
          <c:order val="3"/>
          <c:tx>
            <c:v> 2012</c:v>
          </c:tx>
          <c:spPr>
            <a:solidFill>
              <a:srgbClr val="A2D668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([2]Lähtödata!$BN$742,[2]Lähtödata!$BN$743,[2]Lähtödata!$BN$744,[2]Lähtödata!$BN$746,[2]Lähtödata!$BN$747,[2]Lähtödata!$BN$749,[2]Lähtödata!$BN$750,[2]Lähtödata!$BN$751)</c:f>
              <c:numCache>
                <c:formatCode>0.0</c:formatCode>
                <c:ptCount val="8"/>
                <c:pt idx="0">
                  <c:v>5.1136153850436479</c:v>
                </c:pt>
                <c:pt idx="1">
                  <c:v>5.161841697283136</c:v>
                </c:pt>
                <c:pt idx="2">
                  <c:v>5.3514079413235348E-2</c:v>
                </c:pt>
                <c:pt idx="3">
                  <c:v>6.7554942404607639</c:v>
                </c:pt>
                <c:pt idx="4">
                  <c:v>12.353771908788714</c:v>
                </c:pt>
                <c:pt idx="5">
                  <c:v>21.883256129094327</c:v>
                </c:pt>
                <c:pt idx="6">
                  <c:v>48.526377248106286</c:v>
                </c:pt>
                <c:pt idx="7">
                  <c:v>4.4036226785303443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48-42B0-9382-292741CB3508}"/>
            </c:ext>
          </c:extLst>
        </c:ser>
        <c:ser>
          <c:idx val="3"/>
          <c:order val="4"/>
          <c:tx>
            <c:v> 2013</c:v>
          </c:tx>
          <c:spPr>
            <a:solidFill>
              <a:srgbClr val="FFCE33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([2]Lähtödata!$BN$755,[2]Lähtödata!$BN$756,[2]Lähtödata!$BN$757,[2]Lähtödata!$BN$759,[2]Lähtödata!$BN$760,[2]Lähtödata!$BN$762,[2]Lähtödata!$BN$763,[2]Lähtödata!$BN$764)</c:f>
              <c:numCache>
                <c:formatCode>0.0</c:formatCode>
                <c:ptCount val="8"/>
                <c:pt idx="0">
                  <c:v>6.4755298802445829</c:v>
                </c:pt>
                <c:pt idx="1">
                  <c:v>5.7527972977981232</c:v>
                </c:pt>
                <c:pt idx="2">
                  <c:v>6.0645671457021232E-2</c:v>
                </c:pt>
                <c:pt idx="3">
                  <c:v>3.375924406047516</c:v>
                </c:pt>
                <c:pt idx="4">
                  <c:v>11.444644618878083</c:v>
                </c:pt>
                <c:pt idx="5">
                  <c:v>21.966639401370816</c:v>
                </c:pt>
                <c:pt idx="6">
                  <c:v>49.976294243199398</c:v>
                </c:pt>
                <c:pt idx="7">
                  <c:v>4.3569195289207796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48-42B0-9382-292741CB3508}"/>
            </c:ext>
          </c:extLst>
        </c:ser>
        <c:ser>
          <c:idx val="4"/>
          <c:order val="5"/>
          <c:tx>
            <c:v> 2014</c:v>
          </c:tx>
          <c:spPr>
            <a:solidFill>
              <a:srgbClr val="A6A6A6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([2]Lähtödata!$BN$768,[2]Lähtödata!$BN$769,[2]Lähtödata!$BN$770,[2]Lähtödata!$BN$772,[2]Lähtödata!$BN$773,[2]Lähtödata!$BN$775,[2]Lähtödata!$BN$776,[2]Lähtödata!$BN$777)</c:f>
              <c:numCache>
                <c:formatCode>0.0</c:formatCode>
                <c:ptCount val="8"/>
                <c:pt idx="0">
                  <c:v>5.0209193496076283</c:v>
                </c:pt>
                <c:pt idx="1">
                  <c:v>4.5331253946686729</c:v>
                </c:pt>
                <c:pt idx="2">
                  <c:v>4.9006863535943419E-2</c:v>
                </c:pt>
                <c:pt idx="3">
                  <c:v>4.015005399568035</c:v>
                </c:pt>
                <c:pt idx="4">
                  <c:v>11.606848203322194</c:v>
                </c:pt>
                <c:pt idx="5">
                  <c:v>20.009790271417099</c:v>
                </c:pt>
                <c:pt idx="6">
                  <c:v>48.38026307975565</c:v>
                </c:pt>
                <c:pt idx="7">
                  <c:v>4.1764428913396463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48-42B0-9382-292741CB3508}"/>
            </c:ext>
          </c:extLst>
        </c:ser>
        <c:ser>
          <c:idx val="5"/>
          <c:order val="6"/>
          <c:tx>
            <c:v> 2015</c:v>
          </c:tx>
          <c:spPr>
            <a:solidFill>
              <a:srgbClr val="92CDDC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([2]Lähtödata!$BN$781,[2]Lähtödata!$BN$782,[2]Lähtödata!$BN$783,[2]Lähtödata!$BN$785,[2]Lähtödata!$BN$786,[2]Lähtödata!$BN$788,[2]Lähtödata!$BN$789,[2]Lähtödata!$BN$790)</c:f>
              <c:numCache>
                <c:formatCode>0.0</c:formatCode>
                <c:ptCount val="8"/>
                <c:pt idx="0">
                  <c:v>3.6944348279173798</c:v>
                </c:pt>
                <c:pt idx="1">
                  <c:v>3.8200891530137389</c:v>
                </c:pt>
                <c:pt idx="2">
                  <c:v>4.1120796500847802E-2</c:v>
                </c:pt>
                <c:pt idx="3">
                  <c:v>1.4518459323254143</c:v>
                </c:pt>
                <c:pt idx="4">
                  <c:v>10.811319675296222</c:v>
                </c:pt>
                <c:pt idx="5">
                  <c:v>20.180099433166845</c:v>
                </c:pt>
                <c:pt idx="6">
                  <c:v>49.171808010367492</c:v>
                </c:pt>
                <c:pt idx="7">
                  <c:v>3.9390954454949156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48-42B0-9382-292741CB3508}"/>
            </c:ext>
          </c:extLst>
        </c:ser>
        <c:ser>
          <c:idx val="6"/>
          <c:order val="7"/>
          <c:tx>
            <c:v> 2016</c:v>
          </c:tx>
          <c:spPr>
            <a:solidFill>
              <a:srgbClr val="B1A0C7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([2]Lähtödata!$BN$794,[2]Lähtödata!$BN$795,[2]Lähtödata!$BN$796,[2]Lähtödata!$BN$798,[2]Lähtödata!$BN$799,[2]Lähtödata!$BN$801,[2]Lähtödata!$BN$802,[2]Lähtödata!$BN$803)</c:f>
              <c:numCache>
                <c:formatCode>0.0</c:formatCode>
                <c:ptCount val="8"/>
                <c:pt idx="0">
                  <c:v>3.8440796170915368</c:v>
                </c:pt>
                <c:pt idx="1">
                  <c:v>4.3999286245038105</c:v>
                </c:pt>
                <c:pt idx="2">
                  <c:v>5.0267435574790818E-2</c:v>
                </c:pt>
                <c:pt idx="3">
                  <c:v>0.78312814974802003</c:v>
                </c:pt>
                <c:pt idx="4">
                  <c:v>11.914521580858812</c:v>
                </c:pt>
                <c:pt idx="5">
                  <c:v>22.492409188012736</c:v>
                </c:pt>
                <c:pt idx="6">
                  <c:v>49.406003840416346</c:v>
                </c:pt>
                <c:pt idx="7">
                  <c:v>3.4397946075842043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48-42B0-9382-292741CB3508}"/>
            </c:ext>
          </c:extLst>
        </c:ser>
        <c:ser>
          <c:idx val="7"/>
          <c:order val="8"/>
          <c:tx>
            <c:v> 2017</c:v>
          </c:tx>
          <c:spPr>
            <a:solidFill>
              <a:srgbClr val="FF81AB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([2]Lähtödata!$BN$807,[2]Lähtödata!$BN$808,[2]Lähtödata!$BN$809,[2]Lähtödata!$BN$811,[2]Lähtödata!$BN$812,[2]Lähtödata!$BN$814,[2]Lähtödata!$BN$815,[2]Lähtödata!$BN$816)</c:f>
              <c:numCache>
                <c:formatCode>0.0</c:formatCode>
                <c:ptCount val="8"/>
                <c:pt idx="0">
                  <c:v>3.2543832290411503</c:v>
                </c:pt>
                <c:pt idx="1">
                  <c:v>3.8059602985808123</c:v>
                </c:pt>
                <c:pt idx="2">
                  <c:v>4.4789982373770611E-2</c:v>
                </c:pt>
                <c:pt idx="3">
                  <c:v>1.4201623470122393</c:v>
                </c:pt>
                <c:pt idx="4">
                  <c:v>11.680414190694311</c:v>
                </c:pt>
                <c:pt idx="5">
                  <c:v>20.824791226166415</c:v>
                </c:pt>
                <c:pt idx="6">
                  <c:v>47.744672675310255</c:v>
                </c:pt>
                <c:pt idx="7">
                  <c:v>3.519785348376856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48-42B0-9382-292741CB3508}"/>
            </c:ext>
          </c:extLst>
        </c:ser>
        <c:ser>
          <c:idx val="8"/>
          <c:order val="9"/>
          <c:tx>
            <c:v> 2018</c:v>
          </c:tx>
          <c:spPr>
            <a:solidFill>
              <a:srgbClr val="B1A50B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([2]Lähtödata!$BN$820,[2]Lähtödata!$BN$821,[2]Lähtödata!$BN$822,[2]Lähtödata!$BN$824,[2]Lähtödata!$BN$825,[2]Lähtödata!$BN$827,[2]Lähtödata!$BN$828,[2]Lähtödata!$BN$829)</c:f>
              <c:numCache>
                <c:formatCode>0.0</c:formatCode>
                <c:ptCount val="8"/>
                <c:pt idx="0">
                  <c:v>3.958526094635225</c:v>
                </c:pt>
                <c:pt idx="1">
                  <c:v>4.4061815469157954</c:v>
                </c:pt>
                <c:pt idx="2">
                  <c:v>5.1793445995203552E-2</c:v>
                </c:pt>
                <c:pt idx="3">
                  <c:v>0.28318070554355657</c:v>
                </c:pt>
                <c:pt idx="4">
                  <c:v>11.679521711997911</c:v>
                </c:pt>
                <c:pt idx="5">
                  <c:v>21.152992089311727</c:v>
                </c:pt>
                <c:pt idx="6">
                  <c:v>47.313855821892467</c:v>
                </c:pt>
                <c:pt idx="7">
                  <c:v>3.4292877147662231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48-42B0-9382-292741CB3508}"/>
            </c:ext>
          </c:extLst>
        </c:ser>
        <c:ser>
          <c:idx val="9"/>
          <c:order val="10"/>
          <c:tx>
            <c:v> 2019*</c:v>
          </c:tx>
          <c:spPr>
            <a:solidFill>
              <a:srgbClr val="C6B9D5"/>
            </a:solidFill>
          </c:spPr>
          <c:invertIfNegative val="0"/>
          <c:cat>
            <c:strLit>
              <c:ptCount val="8"/>
              <c:pt idx="0">
                <c:v>Kulutt:n_x000d_sähkön-_x000d_kulutus</c:v>
              </c:pt>
              <c:pt idx="1">
                <c:v>Sähkö-_x000d_lämmitys</c:v>
              </c:pt>
              <c:pt idx="2">
                <c:v>Maa-_x000d_lämpö</c:v>
              </c:pt>
              <c:pt idx="3">
                <c:v>Kauko-_x000d_lämpö</c:v>
              </c:pt>
              <c:pt idx="4">
                <c:v>Erillis-_x000d_lämmitys</c:v>
              </c:pt>
              <c:pt idx="5">
                <c:v>Tie-_x000d_liikenne</c:v>
              </c:pt>
              <c:pt idx="6">
                <c:v>Maa-_x000d_talous</c:v>
              </c:pt>
              <c:pt idx="7">
                <c:v>Jäte-_x000d_huolto</c:v>
              </c:pt>
            </c:strLit>
          </c:cat>
          <c:val>
            <c:numRef>
              <c:f>([2]Lähtödata!$BN$833,[2]Lähtödata!$BN$834,[2]Lähtödata!$BN$835,[2]Lähtödata!$BN$837,[2]Lähtödata!$BN$838,[2]Lähtödata!$BN$840,[2]Lähtödata!$BN$841,[2]Lähtödata!$BN$842)</c:f>
              <c:numCache>
                <c:formatCode>0.0</c:formatCode>
                <c:ptCount val="8"/>
                <c:pt idx="0">
                  <c:v>3.3162093027278869</c:v>
                </c:pt>
                <c:pt idx="1">
                  <c:v>3.6398751591264977</c:v>
                </c:pt>
                <c:pt idx="2">
                  <c:v>4.2992587935696262E-2</c:v>
                </c:pt>
                <c:pt idx="3">
                  <c:v>0.27220167342916274</c:v>
                </c:pt>
                <c:pt idx="4">
                  <c:v>11.277904558853029</c:v>
                </c:pt>
                <c:pt idx="5">
                  <c:v>20.429498698134729</c:v>
                </c:pt>
                <c:pt idx="6">
                  <c:v>46.200098480849057</c:v>
                </c:pt>
                <c:pt idx="7">
                  <c:v>3.4292877147662231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48-42B0-9382-292741CB3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65600"/>
        <c:axId val="232267136"/>
      </c:barChart>
      <c:catAx>
        <c:axId val="2322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67136"/>
        <c:crosses val="autoZero"/>
        <c:auto val="1"/>
        <c:lblAlgn val="ctr"/>
        <c:lblOffset val="100"/>
        <c:noMultiLvlLbl val="0"/>
      </c:catAx>
      <c:valAx>
        <c:axId val="23226713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 b="0" baseline="0"/>
            </a:pPr>
            <a:endParaRPr lang="en-FI"/>
          </a:p>
        </c:txPr>
        <c:crossAx val="23226560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02741844769404"/>
          <c:y val="3.2198051514747097E-2"/>
          <c:w val="0.7142857142857143"/>
          <c:h val="0.79104477611940294"/>
        </c:manualLayout>
      </c:layout>
      <c:barChart>
        <c:barDir val="col"/>
        <c:grouping val="clustered"/>
        <c:varyColors val="0"/>
        <c:ser>
          <c:idx val="0"/>
          <c:order val="0"/>
          <c:tx>
            <c:v>Päästöt yhteensä</c:v>
          </c:tx>
          <c:spPr>
            <a:solidFill>
              <a:srgbClr val="DA969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F9-4866-B97C-5648541873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F9-4866-B97C-5648541873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F9-4866-B97C-5648541873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F9-4866-B97C-56485418739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4F9-4866-B97C-5648541873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F9-4866-B97C-5648541873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4F9-4866-B97C-56485418739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4F9-4866-B97C-56485418739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4F9-4866-B97C-5648541873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4F9-4866-B97C-564854187390}"/>
              </c:ext>
            </c:extLst>
          </c:dPt>
          <c:dPt>
            <c:idx val="10"/>
            <c:invertIfNegative val="0"/>
            <c:bubble3D val="0"/>
            <c:spPr>
              <a:solidFill>
                <a:srgbClr val="DA9694">
                  <a:alpha val="3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F4F9-4866-B97C-56485418739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4F9-4866-B97C-56485418739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4F9-4866-B97C-56485418739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4F9-4866-B97C-5648541873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4F9-4866-B97C-56485418739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4F9-4866-B97C-564854187390}"/>
              </c:ext>
            </c:extLst>
          </c:dPt>
          <c:cat>
            <c:multiLvlStrRef>
              <c:f>#REF!</c:f>
            </c:multiLvlStrRef>
          </c:cat>
          <c:val>
            <c:numRef>
              <c:f>[2]Lähtödata!$BN$905:$BN$915</c:f>
              <c:numCache>
                <c:formatCode>0.0</c:formatCode>
                <c:ptCount val="11"/>
                <c:pt idx="0">
                  <c:v>106.10966967737585</c:v>
                </c:pt>
                <c:pt idx="1">
                  <c:v>118.67769695069768</c:v>
                </c:pt>
                <c:pt idx="2">
                  <c:v>106.89360692424907</c:v>
                </c:pt>
                <c:pt idx="3">
                  <c:v>104.25149336672045</c:v>
                </c:pt>
                <c:pt idx="4">
                  <c:v>103.40939504791633</c:v>
                </c:pt>
                <c:pt idx="5">
                  <c:v>97.791401453214874</c:v>
                </c:pt>
                <c:pt idx="6">
                  <c:v>93.109813274082853</c:v>
                </c:pt>
                <c:pt idx="7">
                  <c:v>96.330133043790255</c:v>
                </c:pt>
                <c:pt idx="8">
                  <c:v>92.294959297555806</c:v>
                </c:pt>
                <c:pt idx="9">
                  <c:v>92.275339131058104</c:v>
                </c:pt>
                <c:pt idx="10">
                  <c:v>88.608068175822268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F9-4866-B97C-564854187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34023552"/>
        <c:axId val="234022016"/>
      </c:barChart>
      <c:lineChart>
        <c:grouping val="standard"/>
        <c:varyColors val="0"/>
        <c:ser>
          <c:idx val="1"/>
          <c:order val="1"/>
          <c:tx>
            <c:v>Päästöt as. kohden</c:v>
          </c:tx>
          <c:spPr>
            <a:ln>
              <a:solidFill>
                <a:srgbClr val="C00000"/>
              </a:solidFill>
              <a:prstDash val="solid"/>
            </a:ln>
          </c:spPr>
          <c:marker>
            <c:spPr>
              <a:solidFill>
                <a:srgbClr val="B54441"/>
              </a:solidFill>
              <a:ln>
                <a:solidFill>
                  <a:srgbClr val="B54441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F4F9-4866-B97C-564854187390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F4F9-4866-B97C-564854187390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F4F9-4866-B97C-564854187390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F4F9-4866-B97C-564854187390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F4F9-4866-B97C-564854187390}"/>
              </c:ext>
            </c:extLst>
          </c:dPt>
          <c:dPt>
            <c:idx val="5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F4F9-4866-B97C-564854187390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F4F9-4866-B97C-564854187390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F4F9-4866-B97C-564854187390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F4F9-4866-B97C-564854187390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F4F9-4866-B97C-564854187390}"/>
              </c:ext>
            </c:extLst>
          </c:dPt>
          <c:dPt>
            <c:idx val="1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F4F9-4866-B97C-564854187390}"/>
              </c:ext>
            </c:extLst>
          </c:dPt>
          <c:dPt>
            <c:idx val="11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F4F9-4866-B97C-564854187390}"/>
              </c:ext>
            </c:extLst>
          </c:dPt>
          <c:dPt>
            <c:idx val="12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F4F9-4866-B97C-564854187390}"/>
              </c:ext>
            </c:extLst>
          </c:dPt>
          <c:dPt>
            <c:idx val="13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F4F9-4866-B97C-564854187390}"/>
              </c:ext>
            </c:extLst>
          </c:dPt>
          <c:dPt>
            <c:idx val="14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F4F9-4866-B97C-564854187390}"/>
              </c:ext>
            </c:extLst>
          </c:dPt>
          <c:dPt>
            <c:idx val="15"/>
            <c:marker>
              <c:spPr>
                <a:ln>
                  <a:solidFill>
                    <a:srgbClr val="B5444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F4F9-4866-B97C-564854187390}"/>
              </c:ext>
            </c:extLst>
          </c:dPt>
          <c:cat>
            <c:strLit>
              <c:ptCount val="11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  <c:pt idx="8">
                <c:v>2017</c:v>
              </c:pt>
              <c:pt idx="9">
                <c:v>2018</c:v>
              </c:pt>
              <c:pt idx="10">
                <c:v>2019*</c:v>
              </c:pt>
            </c:strLit>
          </c:cat>
          <c:val>
            <c:numRef>
              <c:f>[2]Lähtödata!$BN$926:$BN$936</c:f>
              <c:numCache>
                <c:formatCode>0.0</c:formatCode>
                <c:ptCount val="11"/>
                <c:pt idx="0">
                  <c:v>11.285861484511365</c:v>
                </c:pt>
                <c:pt idx="1">
                  <c:v>12.720010391285925</c:v>
                </c:pt>
                <c:pt idx="2">
                  <c:v>11.533621808831361</c:v>
                </c:pt>
                <c:pt idx="3">
                  <c:v>11.296076862793416</c:v>
                </c:pt>
                <c:pt idx="4">
                  <c:v>11.306515968501676</c:v>
                </c:pt>
                <c:pt idx="5">
                  <c:v>10.660787250977311</c:v>
                </c:pt>
                <c:pt idx="6">
                  <c:v>10.239724323554697</c:v>
                </c:pt>
                <c:pt idx="7">
                  <c:v>10.671334113635787</c:v>
                </c:pt>
                <c:pt idx="8">
                  <c:v>10.34812863522321</c:v>
                </c:pt>
                <c:pt idx="9">
                  <c:v>10.452575796449718</c:v>
                </c:pt>
                <c:pt idx="10">
                  <c:v>10.037162231062785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4F9-4866-B97C-564854187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98208"/>
        <c:axId val="233999744"/>
      </c:lineChart>
      <c:catAx>
        <c:axId val="2339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FI"/>
          </a:p>
        </c:txPr>
        <c:crossAx val="233999744"/>
        <c:crosses val="autoZero"/>
        <c:auto val="1"/>
        <c:lblAlgn val="ctr"/>
        <c:lblOffset val="100"/>
        <c:noMultiLvlLbl val="0"/>
      </c:catAx>
      <c:valAx>
        <c:axId val="233999744"/>
        <c:scaling>
          <c:orientation val="minMax"/>
          <c:max val="16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0" baseline="0"/>
            </a:pPr>
            <a:endParaRPr lang="en-FI"/>
          </a:p>
        </c:txPr>
        <c:crossAx val="233998208"/>
        <c:crosses val="autoZero"/>
        <c:crossBetween val="between"/>
        <c:majorUnit val="4"/>
      </c:valAx>
      <c:valAx>
        <c:axId val="234022016"/>
        <c:scaling>
          <c:orientation val="minMax"/>
          <c:max val="150"/>
          <c:min val="0"/>
        </c:scaling>
        <c:delete val="0"/>
        <c:axPos val="r"/>
        <c:numFmt formatCode="0" sourceLinked="0"/>
        <c:majorTickMark val="out"/>
        <c:minorTickMark val="none"/>
        <c:tickLblPos val="high"/>
        <c:txPr>
          <a:bodyPr/>
          <a:lstStyle/>
          <a:p>
            <a:pPr>
              <a:defRPr sz="900" b="0"/>
            </a:pPr>
            <a:endParaRPr lang="en-FI"/>
          </a:p>
        </c:txPr>
        <c:crossAx val="234023552"/>
        <c:crosses val="max"/>
        <c:crossBetween val="between"/>
        <c:majorUnit val="30"/>
      </c:valAx>
      <c:catAx>
        <c:axId val="23402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022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latin typeface="Calibri" panose="020F0502020204030204" pitchFamily="34" charset="0"/>
              </a:defRPr>
            </a:pPr>
            <a:endParaRPr lang="en-FI"/>
          </a:p>
        </c:txPr>
      </c:dTable>
    </c:plotArea>
    <c:plotVisOnly val="1"/>
    <c:dispBlanksAs val="gap"/>
    <c:showDLblsOverMax val="0"/>
  </c:chart>
  <c:spPr>
    <a:solidFill>
      <a:schemeClr val="bg1"/>
    </a:solidFill>
    <a:ln w="25400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0.04464</cdr:x>
      <cdr:y>0</cdr:y>
    </cdr:from>
    <cdr:to>
      <cdr:x>0.09821</cdr:x>
      <cdr:y>0.1875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0.08937</cdr:x>
      <cdr:y>0.07339</cdr:y>
    </cdr:from>
    <cdr:to>
      <cdr:x>0.12753</cdr:x>
      <cdr:y>0.28358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317500" y="635000"/>
          <a:ext cx="907600" cy="271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0.02358</cdr:x>
      <cdr:y>0</cdr:y>
    </cdr:from>
    <cdr:to>
      <cdr:x>0.05189</cdr:x>
      <cdr:y>0.17647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0.02294</cdr:x>
      <cdr:y>0</cdr:y>
    </cdr:from>
    <cdr:to>
      <cdr:x>0.05046</cdr:x>
      <cdr:y>0.17391</cdr:y>
    </cdr:to>
    <cdr:sp macro="" textlink="">
      <cdr:nvSpPr>
        <cdr:cNvPr id="2" name="TextBox 1"/>
        <cdr:cNvSpPr txBox="1">
          <a:spLocks xmlns:a="http://schemas.openxmlformats.org/drawingml/2006/main"/>
        </cdr:cNvSpPr>
      </cdr:nvSpPr>
      <cdr:spPr>
        <a:xfrm xmlns:a="http://schemas.openxmlformats.org/drawingml/2006/main" rot="-5400000">
          <a:off x="-127000" y="285750"/>
          <a:ext cx="762000" cy="190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>
              <a:solidFill>
                <a:prstClr val="black"/>
              </a:solidFill>
            </a14:hiddenLine>
          </a:ext>
        </a:extLst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0.96429</cdr:x>
      <cdr:y>0.1194</cdr:y>
    </cdr:from>
    <cdr:to>
      <cdr:x>1</cdr:x>
      <cdr:y>0.47761</cdr:y>
    </cdr:to>
    <cdr:sp macro="" textlink="">
      <cdr:nvSpPr>
        <cdr:cNvPr id="3" name="TextBox 1"/>
        <cdr:cNvSpPr txBox="1"/>
      </cdr:nvSpPr>
      <cdr:spPr>
        <a:xfrm xmlns:a="http://schemas.openxmlformats.org/drawingml/2006/main" rot="-5400000">
          <a:off x="6223000" y="1143000"/>
          <a:ext cx="15240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kt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</a:t>
          </a:r>
          <a:endParaRPr lang="en-US" sz="900" b="0"/>
        </a:p>
      </cdr:txBody>
    </cdr:sp>
  </cdr:relSizeAnchor>
  <cdr:relSizeAnchor xmlns:cdr="http://schemas.openxmlformats.org/drawingml/2006/chartDrawing">
    <cdr:from>
      <cdr:x>0.09289</cdr:x>
      <cdr:y>0.16726</cdr:y>
    </cdr:from>
    <cdr:to>
      <cdr:x>0.13289</cdr:x>
      <cdr:y>0.54469</cdr:y>
    </cdr:to>
    <cdr:sp macro="" textlink="">
      <cdr:nvSpPr>
        <cdr:cNvPr id="4" name="TextBox 1"/>
        <cdr:cNvSpPr txBox="1"/>
      </cdr:nvSpPr>
      <cdr:spPr>
        <a:xfrm xmlns:a="http://schemas.openxmlformats.org/drawingml/2006/main" rot="-5400000">
          <a:off x="0" y="1372256"/>
          <a:ext cx="1605776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0.00196</cdr:x>
      <cdr:y>0.11867</cdr:y>
    </cdr:from>
    <cdr:to>
      <cdr:x>0.04196</cdr:x>
      <cdr:y>0.61867</cdr:y>
    </cdr:to>
    <cdr:sp macro="" textlink="">
      <cdr:nvSpPr>
        <cdr:cNvPr id="2" name="TextBox 1"/>
        <cdr:cNvSpPr txBox="1"/>
      </cdr:nvSpPr>
      <cdr:spPr>
        <a:xfrm xmlns:a="http://schemas.openxmlformats.org/drawingml/2006/main" rot="-5400000">
          <a:off x="-804687" y="1270000"/>
          <a:ext cx="1905000" cy="26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0.00196</cdr:x>
      <cdr:y>0.11867</cdr:y>
    </cdr:from>
    <cdr:to>
      <cdr:x>0.04196</cdr:x>
      <cdr:y>0.61867</cdr:y>
    </cdr:to>
    <cdr:sp macro="" textlink="">
      <cdr:nvSpPr>
        <cdr:cNvPr id="2" name="TextBox 1"/>
        <cdr:cNvSpPr txBox="1"/>
      </cdr:nvSpPr>
      <cdr:spPr>
        <a:xfrm xmlns:a="http://schemas.openxmlformats.org/drawingml/2006/main" rot="-5400000">
          <a:off x="-804687" y="1270000"/>
          <a:ext cx="1905000" cy="26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/>
            <a:t>t</a:t>
          </a:r>
          <a:r>
            <a:rPr lang="en-US" sz="900" b="0" baseline="0"/>
            <a:t> CO</a:t>
          </a:r>
          <a:r>
            <a:rPr lang="en-US" sz="900" b="0" baseline="-25000"/>
            <a:t>2 </a:t>
          </a:r>
          <a:r>
            <a:rPr lang="en-US" sz="900" b="0" baseline="0"/>
            <a:t>-ekv / asukas</a:t>
          </a:r>
          <a:endParaRPr lang="en-US" sz="900" b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DCC3-95E7-4141-B2E1-BD06D5DE8B81}" type="datetimeFigureOut">
              <a:rPr lang="fi-FI" smtClean="0"/>
              <a:t>1.3.2020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AB7-D253-45D5-8251-5BF0C8D3F9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7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ACC3-DEC5-4178-B920-EA73BD376898}" type="datetimeFigureOut">
              <a:rPr lang="fi-FI" smtClean="0"/>
              <a:t>1.3.2020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6735-46FF-4867-A881-9AB8994D4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5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DBF-0CA6-4493-A912-7C257F8F16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3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4D77A8F-4851-44FC-B63A-FEA594EEB7D5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458C-72E6-4E9F-8E92-207A9DE154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F6CE455-0021-4032-9918-A8FA9A8F06C4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C2A-C711-4F11-8C4A-9F6F86381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325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195F1CF-5388-40DB-A62D-8C2C36B78E40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8D10-DAE6-45BB-80A9-DA218B93D6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977EF65-C65A-49BC-BEF0-BB2C5E851502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C548-0988-4266-A4FF-103F00AAC1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6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D9A5-2E94-493D-BCED-ADBCD1809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728DE23-A116-42E1-B279-118B9E7D5993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E6F4-C006-4B5D-AE6C-0DE7089211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729BA2-90D6-42D2-8E6F-DCC8DA83B984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8598-770E-44E3-B9E4-A5608BF1E9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E2A5BC-D7D5-4381-B2A3-73A17F616F0C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3740-DFF3-4123-93E7-0A29DB0D8B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AD15A85-8E87-4797-8FC2-C05CFF2D3372}" type="datetime1">
              <a:rPr lang="fi-FI"/>
              <a:pPr>
                <a:defRPr/>
              </a:pPr>
              <a:t>1.3.2020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929F-3120-434D-8A91-134845915E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2raportti_palkki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39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188075"/>
            <a:ext cx="3581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i-FI" sz="1200" dirty="0">
                <a:solidFill>
                  <a:schemeClr val="bg1"/>
                </a:solidFill>
              </a:rPr>
              <a:t>CO2-raportti | 2020</a:t>
            </a:r>
          </a:p>
        </p:txBody>
      </p:sp>
      <p:pic>
        <p:nvPicPr>
          <p:cNvPr id="1031" name="Picture 8" descr="CO2raportti_logo_RGB_is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63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0568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72000" y="162880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4464496" cy="5256584"/>
          </a:xfrm>
        </p:spPr>
        <p:txBody>
          <a:bodyPr/>
          <a:lstStyle/>
          <a:p>
            <a:pPr algn="l" eaLnBrk="1" hangingPunct="1"/>
            <a:br>
              <a:rPr lang="fi-FI"/>
            </a:br>
            <a:r>
              <a:rPr lang="fi-FI"/>
              <a:t>SOMERON </a:t>
            </a:r>
            <a:r>
              <a:rPr lang="fi-FI" dirty="0"/>
              <a:t>KASVIHUONE-KAASUPÄÄSTÖT</a:t>
            </a:r>
            <a:br>
              <a:rPr lang="fi-FI"/>
            </a:br>
            <a:r>
              <a:rPr lang="fi-FI"/>
              <a:t>2009–2018</a:t>
            </a:r>
            <a:br>
              <a:rPr lang="fi-FI" dirty="0"/>
            </a:br>
            <a:r>
              <a:rPr lang="fi-FI" dirty="0"/>
              <a:t>ENNAKKOTIETO VUODELTA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päästöjen jakautuminen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6A6DF-A2BF-4408-A1FF-650D06BEB2A2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C42F4D-8572-4018-826E-A55D6CD8C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90867"/>
              </p:ext>
            </p:extLst>
          </p:nvPr>
        </p:nvGraphicFramePr>
        <p:xfrm>
          <a:off x="1016000" y="1333500"/>
          <a:ext cx="6350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Maatalouden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4DCFA-9A72-40B8-978C-6B49EACACE70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C76B53-4D23-412D-A2B8-248DF61C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06192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Jätehuolto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Jätehuollon päästöt koostuvat kiinteän jätteen kaatopaikkasijoituksesta ja laitoskompostoinnista, sekä jäteveden käsittelystä.</a:t>
            </a:r>
          </a:p>
          <a:p>
            <a:r>
              <a:rPr lang="fi-FI" sz="2200" dirty="0"/>
              <a:t>Yhdyskuntajätteen sijoittaminen kaatopaikoille on vähentynyt voimakkaasti viime vuosina, sillä nykyään yhdyskuntajäte pyritään kierrättämään tai se hyödynnetään energian tuotannossa. Kunnissa, joissa jätteenpoltolla tuotetaan kaukolämpöä, on jätteenpolton päästö mukana kaukolämmönkulutuksen päästössä. </a:t>
            </a:r>
          </a:p>
          <a:p>
            <a:r>
              <a:rPr lang="fi-FI" sz="2200" dirty="0"/>
              <a:t>Jätehuollon päästölaskenta perustuu ympäristöhallinnon VAHTI- ja YLVA-tietojärjestelmien tietoihin ja laskennassa on hyödynnetty Suomen kasvihuonekaasuinventaarion menetelmiä.</a:t>
            </a:r>
          </a:p>
        </p:txBody>
      </p:sp>
    </p:spTree>
    <p:extLst>
      <p:ext uri="{BB962C8B-B14F-4D97-AF65-F5344CB8AC3E}">
        <p14:creationId xmlns:p14="http://schemas.microsoft.com/office/powerpoint/2010/main" val="293720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Jätehuollon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EB5C-F9CA-487B-9724-DDF92E3E1BD9}"/>
              </a:ext>
            </a:extLst>
          </p:cNvPr>
          <p:cNvSpPr txBox="1"/>
          <p:nvPr/>
        </p:nvSpPr>
        <p:spPr>
          <a:xfrm>
            <a:off x="5724128" y="5733256"/>
            <a:ext cx="315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06134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/>
          <a:lstStyle/>
          <a:p>
            <a:r>
              <a:rPr lang="en-US" sz="3600" dirty="0" err="1"/>
              <a:t>Yhteenveto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0" y="1052736"/>
            <a:ext cx="8229600" cy="4680520"/>
          </a:xfrm>
        </p:spPr>
        <p:txBody>
          <a:bodyPr/>
          <a:lstStyle/>
          <a:p>
            <a:r>
              <a:rPr lang="fi-FI" sz="1900" dirty="0"/>
              <a:t>Kasvihuonekaasujen päästöt vuonna 2018 olivat yhteensä 92,3  kt CO</a:t>
            </a:r>
            <a:r>
              <a:rPr lang="fi-FI" sz="1900" baseline="-25000" dirty="0"/>
              <a:t>2</a:t>
            </a:r>
            <a:r>
              <a:rPr lang="fi-FI" sz="1900" dirty="0"/>
              <a:t>-ekv ilman teollisuutta. </a:t>
            </a:r>
          </a:p>
          <a:p>
            <a:r>
              <a:rPr lang="fi-FI" sz="1900" dirty="0"/>
              <a:t>Someron päästöt ilman teollisuutta pysyivät </a:t>
            </a:r>
            <a:r>
              <a:rPr lang="fi-FI" sz="1900"/>
              <a:t>samalla tasolla vuodesta </a:t>
            </a:r>
            <a:r>
              <a:rPr lang="fi-FI" sz="1900" dirty="0"/>
              <a:t>2017 vuoteen 2018. Keskimäärin päästöt kasvoivat CO2-raportin kunnissa 3 prosenttia.</a:t>
            </a:r>
            <a:endParaRPr lang="en-FI" sz="1900" dirty="0"/>
          </a:p>
          <a:p>
            <a:r>
              <a:rPr lang="fi-FI" sz="1900" dirty="0"/>
              <a:t>Someron  päästöt asukasta kohti vuonna 2018 olivat 10,5  t CO</a:t>
            </a:r>
            <a:r>
              <a:rPr lang="fi-FI" sz="1900" baseline="-25000" dirty="0"/>
              <a:t>2</a:t>
            </a:r>
            <a:r>
              <a:rPr lang="fi-FI" sz="1900" dirty="0"/>
              <a:t>-ekv ilman teollisuutta.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FA199-56FF-4407-95EC-F64994BEC50E}"/>
              </a:ext>
            </a:extLst>
          </p:cNvPr>
          <p:cNvSpPr txBox="1"/>
          <p:nvPr/>
        </p:nvSpPr>
        <p:spPr>
          <a:xfrm>
            <a:off x="5796136" y="5733256"/>
            <a:ext cx="307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FDABEC-5906-4130-A427-EE80359D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25828"/>
              </p:ext>
            </p:extLst>
          </p:nvPr>
        </p:nvGraphicFramePr>
        <p:xfrm>
          <a:off x="469900" y="3873500"/>
          <a:ext cx="81026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91447589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03551487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92275322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31530865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98078638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3210555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59857570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1800125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57319297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93206489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84072846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5680472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3923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2009 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2010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2011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2012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2013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2014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2015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2016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2017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2018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  2019 * 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Yksikkö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5710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Kuluttajien sähkönkulutus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30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Sähkölämmitys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6481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Maalämpö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9816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Kaukolämpö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9501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Erillislämmitys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0033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Tieliikenne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5010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Maatalous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47,7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4282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Jätehuolto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7549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yhteensä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106,1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118,7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106,9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104,3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103,4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96,3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kt CO2-ekv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546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Päästöt asukasta kohden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t CO2-ekv/as.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81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Asukasluku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9402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9330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9268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9229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9146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9173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9093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9027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8919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848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Lämmitystarveluku</a:t>
                      </a:r>
                    </a:p>
                  </a:txBody>
                  <a:tcPr marL="50800" marR="0" marT="12700" marB="12700"/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4179</a:t>
                      </a:r>
                    </a:p>
                  </a:txBody>
                  <a:tcPr marL="0" marR="0" marT="12700" marB="1270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4804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3818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3894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3940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3573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4069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3986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800" b="0">
                          <a:latin typeface="Calibri" panose="020F0502020204030204" pitchFamily="34" charset="0"/>
                        </a:rPr>
                        <a:t>3815</a:t>
                      </a: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fi-FI" sz="800" b="0" dirty="0">
                        <a:latin typeface="Calibri" panose="020F0502020204030204" pitchFamily="34" charset="0"/>
                      </a:endParaRPr>
                    </a:p>
                  </a:txBody>
                  <a:tcPr marL="0" marR="0" marT="12700" marB="1270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27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8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jakautuminen eri sektoreille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1DF9F-0C6B-4963-A194-B4E36C7A4F13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7615"/>
              </p:ext>
            </p:extLst>
          </p:nvPr>
        </p:nvGraphicFramePr>
        <p:xfrm>
          <a:off x="1016000" y="1333500"/>
          <a:ext cx="6350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Päästöjen kehitys sektoreittain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4331E-00E0-4616-B79B-5459D7D902DA}"/>
              </a:ext>
            </a:extLst>
          </p:cNvPr>
          <p:cNvSpPr txBox="1"/>
          <p:nvPr/>
        </p:nvSpPr>
        <p:spPr>
          <a:xfrm>
            <a:off x="5508104" y="5733256"/>
            <a:ext cx="336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6E01EE-5D96-4F6E-9AD5-EFEF0C15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7749"/>
              </p:ext>
            </p:extLst>
          </p:nvPr>
        </p:nvGraphicFramePr>
        <p:xfrm>
          <a:off x="1016000" y="1270000"/>
          <a:ext cx="69215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Päästöjen kehitys ilman teollisuutta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6E79D-623E-48D0-AB5B-89524FA7015A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14191"/>
              </p:ext>
            </p:extLst>
          </p:nvPr>
        </p:nvGraphicFramePr>
        <p:xfrm>
          <a:off x="762000" y="1397000"/>
          <a:ext cx="71120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Kuntien</a:t>
            </a:r>
            <a:r>
              <a:rPr lang="en-US" sz="3600" dirty="0"/>
              <a:t> </a:t>
            </a:r>
            <a:r>
              <a:rPr lang="en-US" sz="3600" dirty="0" err="1"/>
              <a:t>väliset</a:t>
            </a:r>
            <a:r>
              <a:rPr lang="en-US" sz="3600" dirty="0"/>
              <a:t> </a:t>
            </a:r>
            <a:r>
              <a:rPr lang="en-US" sz="3600" dirty="0" err="1"/>
              <a:t>vertailut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CO2-raportissa on mukana noin 90 kuntaa ympäri Suomen.</a:t>
            </a:r>
          </a:p>
          <a:p>
            <a:r>
              <a:rPr lang="fi-FI" sz="2000" dirty="0"/>
              <a:t>CO2-raportin kautta kunnat pystyvät paitsi seuraamaan ilmastotyönsä tuloksia myös vertailemaan päästökehitystään muihin kuntiin.</a:t>
            </a:r>
          </a:p>
          <a:p>
            <a:r>
              <a:rPr lang="fi-FI" sz="2000" dirty="0"/>
              <a:t>Päästövertailut on toteutettu pääasiassa asukaskohtaisten päästöjen vertailuina. Lisäksi on esitetty kokonaispäästöjen vertailuja.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6BCE9-DF5F-4B2A-9828-4889E065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596" y="1268760"/>
            <a:ext cx="30738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Saman kokoluokan kunnat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31640" y="5183036"/>
            <a:ext cx="626469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CO2-raportissa mukana </a:t>
            </a:r>
            <a:r>
              <a:rPr lang="fi-FI" sz="1400"/>
              <a:t>olevien alle 10 000 </a:t>
            </a:r>
            <a:r>
              <a:rPr lang="fi-FI" sz="1400" dirty="0"/>
              <a:t>asukkaan kuntien asukaskohtaiset päästöt vuonna 2018 ilman teollisuutta.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13751-27F1-4157-99A5-A949F5ABCD39}"/>
              </a:ext>
            </a:extLst>
          </p:cNvPr>
          <p:cNvSpPr txBox="1"/>
          <p:nvPr/>
        </p:nvSpPr>
        <p:spPr>
          <a:xfrm>
            <a:off x="5652120" y="5733256"/>
            <a:ext cx="322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12391"/>
              </p:ext>
            </p:extLst>
          </p:nvPr>
        </p:nvGraphicFramePr>
        <p:xfrm>
          <a:off x="1270000" y="1333500"/>
          <a:ext cx="673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5915000" cy="944562"/>
          </a:xfrm>
        </p:spPr>
        <p:txBody>
          <a:bodyPr/>
          <a:lstStyle/>
          <a:p>
            <a:pPr eaLnBrk="1" hangingPunct="1"/>
            <a:r>
              <a:rPr lang="fi-FI" sz="3600" dirty="0"/>
              <a:t>Esityksen sisältö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576" y="1260764"/>
            <a:ext cx="7931224" cy="4419600"/>
          </a:xfrm>
        </p:spPr>
        <p:txBody>
          <a:bodyPr/>
          <a:lstStyle/>
          <a:p>
            <a:pPr eaLnBrk="1" hangingPunct="1"/>
            <a:r>
              <a:rPr lang="fi-FI" sz="2000" dirty="0"/>
              <a:t>Kuluttajien sähkönkulutus</a:t>
            </a:r>
          </a:p>
          <a:p>
            <a:pPr eaLnBrk="1" hangingPunct="1"/>
            <a:r>
              <a:rPr lang="fi-FI" sz="2000" dirty="0"/>
              <a:t>Rakennusten lämmitys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Sähkölämmitys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Maalämpö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Kaukolämpö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dirty="0"/>
              <a:t>Erillislämmitys</a:t>
            </a:r>
          </a:p>
          <a:p>
            <a:pPr eaLnBrk="1" hangingPunct="1"/>
            <a:r>
              <a:rPr lang="fi-FI" sz="2000" dirty="0"/>
              <a:t>Tieliikenne</a:t>
            </a:r>
          </a:p>
          <a:p>
            <a:pPr eaLnBrk="1" hangingPunct="1"/>
            <a:r>
              <a:rPr lang="fi-FI" sz="2000" dirty="0"/>
              <a:t>Maatalous</a:t>
            </a:r>
          </a:p>
          <a:p>
            <a:pPr eaLnBrk="1" hangingPunct="1"/>
            <a:r>
              <a:rPr lang="fi-FI" sz="2000" dirty="0"/>
              <a:t>Jätehuolto</a:t>
            </a:r>
          </a:p>
          <a:p>
            <a:pPr eaLnBrk="1" hangingPunct="1"/>
            <a:r>
              <a:rPr lang="fi-FI" sz="2000" dirty="0"/>
              <a:t>Yhteenveto</a:t>
            </a:r>
          </a:p>
          <a:p>
            <a:pPr eaLnBrk="1" hangingPunct="1"/>
            <a:r>
              <a:rPr lang="fi-FI" sz="2000" dirty="0"/>
              <a:t>Kuntien väliset vertailut</a:t>
            </a:r>
          </a:p>
          <a:p>
            <a:pPr eaLnBrk="1" hangingPunct="1"/>
            <a:endParaRPr lang="fi-FI" sz="2000" dirty="0"/>
          </a:p>
          <a:p>
            <a:pPr eaLnBrk="1" hangingPunct="1"/>
            <a:endParaRPr lang="fi-FI" sz="2000" dirty="0"/>
          </a:p>
          <a:p>
            <a:pPr marL="0" indent="0" eaLnBrk="1" hangingPunct="1">
              <a:buNone/>
            </a:pPr>
            <a:endParaRPr lang="fi-FI" sz="2000" dirty="0"/>
          </a:p>
          <a:p>
            <a:pPr marL="0" indent="0" eaLnBrk="1" hangingPunct="1">
              <a:buNone/>
            </a:pPr>
            <a:endParaRPr lang="fi-FI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AE0AD-4054-4DEF-932D-E398568A3A74}"/>
              </a:ext>
            </a:extLst>
          </p:cNvPr>
          <p:cNvGrpSpPr/>
          <p:nvPr/>
        </p:nvGrpSpPr>
        <p:grpSpPr>
          <a:xfrm>
            <a:off x="4259838" y="4941168"/>
            <a:ext cx="4426962" cy="914400"/>
            <a:chOff x="4213532" y="4695801"/>
            <a:chExt cx="4426962" cy="914400"/>
          </a:xfrm>
        </p:grpSpPr>
        <p:pic>
          <p:nvPicPr>
            <p:cNvPr id="5" name="Graphic 4" descr="City">
              <a:extLst>
                <a:ext uri="{FF2B5EF4-FFF2-40B4-BE49-F238E27FC236}">
                  <a16:creationId xmlns:a16="http://schemas.microsoft.com/office/drawing/2014/main" id="{6E0C0E57-14BB-4043-8032-830B2008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5319" y="4695801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Pig">
              <a:extLst>
                <a:ext uri="{FF2B5EF4-FFF2-40B4-BE49-F238E27FC236}">
                  <a16:creationId xmlns:a16="http://schemas.microsoft.com/office/drawing/2014/main" id="{FEF78098-DC84-4738-B756-606CCBB1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64626" y="4695801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Garbage">
              <a:extLst>
                <a:ext uri="{FF2B5EF4-FFF2-40B4-BE49-F238E27FC236}">
                  <a16:creationId xmlns:a16="http://schemas.microsoft.com/office/drawing/2014/main" id="{4128F179-F569-4F8F-B5B9-836C8F6F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6094" y="46958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r">
              <a:extLst>
                <a:ext uri="{FF2B5EF4-FFF2-40B4-BE49-F238E27FC236}">
                  <a16:creationId xmlns:a16="http://schemas.microsoft.com/office/drawing/2014/main" id="{8999874D-924F-4AA3-B3A8-7F1268BA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85065" y="4695801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ightbulb">
              <a:extLst>
                <a:ext uri="{FF2B5EF4-FFF2-40B4-BE49-F238E27FC236}">
                  <a16:creationId xmlns:a16="http://schemas.microsoft.com/office/drawing/2014/main" id="{8282B56A-94FC-4CA1-AB47-C2F217A31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13532" y="4695801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93EB788-1B07-4C30-B48E-6460A5F7F5B1}"/>
              </a:ext>
            </a:extLst>
          </p:cNvPr>
          <p:cNvSpPr/>
          <p:nvPr/>
        </p:nvSpPr>
        <p:spPr>
          <a:xfrm>
            <a:off x="5526993" y="3309933"/>
            <a:ext cx="2520280" cy="1296144"/>
          </a:xfrm>
          <a:prstGeom prst="cloudCallout">
            <a:avLst/>
          </a:prstGeom>
          <a:solidFill>
            <a:srgbClr val="2056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Saman maakunnan kunnat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43608" y="5291237"/>
            <a:ext cx="7056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sz="1400"/>
              <a:t>Varsinais-Suomen </a:t>
            </a:r>
            <a:r>
              <a:rPr lang="fi-FI" sz="1400" dirty="0"/>
              <a:t>kuntien asukaskohtaiset päästöt vuonna 2018 ilman teollisuutta.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1C84C-8526-4E54-943D-6B49FFDD8E8B}"/>
              </a:ext>
            </a:extLst>
          </p:cNvPr>
          <p:cNvSpPr txBox="1"/>
          <p:nvPr/>
        </p:nvSpPr>
        <p:spPr>
          <a:xfrm>
            <a:off x="5436096" y="5733256"/>
            <a:ext cx="343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13121"/>
              </p:ext>
            </p:extLst>
          </p:nvPr>
        </p:nvGraphicFramePr>
        <p:xfrm>
          <a:off x="1270000" y="1333500"/>
          <a:ext cx="673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200" dirty="0"/>
              <a:t>Asukaskohtaisten päästöjen vertailu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8C1F0-59CD-4C1E-9D77-DD9AB073DE25}"/>
              </a:ext>
            </a:extLst>
          </p:cNvPr>
          <p:cNvSpPr txBox="1"/>
          <p:nvPr/>
        </p:nvSpPr>
        <p:spPr>
          <a:xfrm>
            <a:off x="5364088" y="5733256"/>
            <a:ext cx="351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7433-CFE5-44EB-BCA9-B2D557D28170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-ekv/ </a:t>
            </a:r>
            <a:r>
              <a:rPr lang="en-US" sz="1200" dirty="0" err="1">
                <a:latin typeface="+mn-lt"/>
              </a:rPr>
              <a:t>asukas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02199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1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0B1-0074-410F-A41A-00F73AD4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Kokonaispäästöjen</a:t>
            </a:r>
            <a:r>
              <a:rPr lang="en-US" dirty="0"/>
              <a:t> </a:t>
            </a:r>
            <a:r>
              <a:rPr lang="en-US" dirty="0" err="1"/>
              <a:t>vertailu</a:t>
            </a:r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6D1B8-4746-4B24-9F05-63DF3BD44FFC}"/>
              </a:ext>
            </a:extLst>
          </p:cNvPr>
          <p:cNvSpPr txBox="1"/>
          <p:nvPr/>
        </p:nvSpPr>
        <p:spPr>
          <a:xfrm>
            <a:off x="5076056" y="5733256"/>
            <a:ext cx="3799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070F7-B1D8-4D95-90B6-3DB9C1BAAFFA}"/>
              </a:ext>
            </a:extLst>
          </p:cNvPr>
          <p:cNvSpPr txBox="1"/>
          <p:nvPr/>
        </p:nvSpPr>
        <p:spPr>
          <a:xfrm>
            <a:off x="324365" y="5671942"/>
            <a:ext cx="208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n-lt"/>
              </a:rPr>
              <a:t>Yksikkö</a:t>
            </a:r>
            <a:r>
              <a:rPr lang="en-US" sz="1200" dirty="0">
                <a:latin typeface="+mn-lt"/>
              </a:rPr>
              <a:t>: kt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-ekv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457981-C0B3-4DCA-8E3F-6E82C64D4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48872"/>
              </p:ext>
            </p:extLst>
          </p:nvPr>
        </p:nvGraphicFramePr>
        <p:xfrm>
          <a:off x="254000" y="1270000"/>
          <a:ext cx="850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32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6553200" cy="944563"/>
          </a:xfrm>
        </p:spPr>
        <p:txBody>
          <a:bodyPr/>
          <a:lstStyle/>
          <a:p>
            <a:pPr eaLnBrk="1" hangingPunct="1"/>
            <a:r>
              <a:rPr lang="fi-FI" sz="3600"/>
              <a:t>Kiitos mielenkiinnosta!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793D6-E936-40AA-89D1-7EF995E3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Sähkönkulutuksen</a:t>
            </a:r>
            <a:r>
              <a:rPr lang="en-US" dirty="0"/>
              <a:t> </a:t>
            </a:r>
            <a:r>
              <a:rPr lang="en-US" dirty="0" err="1"/>
              <a:t>päästölaskenta</a:t>
            </a:r>
            <a:r>
              <a:rPr lang="en-US" dirty="0"/>
              <a:t> </a:t>
            </a:r>
            <a:r>
              <a:rPr lang="en-US" dirty="0" err="1"/>
              <a:t>perustuu</a:t>
            </a:r>
            <a:r>
              <a:rPr lang="en-US" dirty="0"/>
              <a:t> </a:t>
            </a:r>
            <a:r>
              <a:rPr lang="en-US" dirty="0" err="1"/>
              <a:t>Energiateollisuus</a:t>
            </a:r>
            <a:r>
              <a:rPr lang="en-US" dirty="0"/>
              <a:t> </a:t>
            </a:r>
            <a:r>
              <a:rPr lang="en-US" dirty="0" err="1"/>
              <a:t>ry:n</a:t>
            </a:r>
            <a:r>
              <a:rPr lang="en-US" dirty="0"/>
              <a:t> </a:t>
            </a:r>
            <a:r>
              <a:rPr lang="en-US" dirty="0" err="1"/>
              <a:t>tilastoon</a:t>
            </a:r>
            <a:r>
              <a:rPr lang="en-US" dirty="0"/>
              <a:t> </a:t>
            </a:r>
            <a:r>
              <a:rPr lang="en-US" dirty="0" err="1"/>
              <a:t>kuntien</a:t>
            </a:r>
            <a:r>
              <a:rPr lang="en-US" dirty="0"/>
              <a:t> </a:t>
            </a:r>
            <a:r>
              <a:rPr lang="en-US" dirty="0" err="1"/>
              <a:t>sähkönkulutuksesta</a:t>
            </a:r>
            <a:endParaRPr lang="en-US" dirty="0"/>
          </a:p>
          <a:p>
            <a:r>
              <a:rPr lang="en-US" dirty="0" err="1"/>
              <a:t>Sähkönkulutus</a:t>
            </a:r>
            <a:r>
              <a:rPr lang="en-US" dirty="0"/>
              <a:t> on </a:t>
            </a:r>
            <a:r>
              <a:rPr lang="en-US" dirty="0" err="1"/>
              <a:t>esitetty</a:t>
            </a:r>
            <a:r>
              <a:rPr lang="en-US" dirty="0"/>
              <a:t> </a:t>
            </a:r>
            <a:r>
              <a:rPr lang="en-US" dirty="0" err="1"/>
              <a:t>seuraaville</a:t>
            </a:r>
            <a:r>
              <a:rPr lang="en-US" dirty="0"/>
              <a:t> </a:t>
            </a:r>
            <a:r>
              <a:rPr lang="en-US" dirty="0" err="1"/>
              <a:t>luokille</a:t>
            </a:r>
            <a:r>
              <a:rPr lang="en-US" dirty="0"/>
              <a:t>: </a:t>
            </a:r>
            <a:r>
              <a:rPr lang="en-US" dirty="0" err="1"/>
              <a:t>asuminen</a:t>
            </a:r>
            <a:r>
              <a:rPr lang="en-US" dirty="0"/>
              <a:t> ja </a:t>
            </a:r>
            <a:r>
              <a:rPr lang="en-US" dirty="0" err="1"/>
              <a:t>maatalous</a:t>
            </a:r>
            <a:r>
              <a:rPr lang="en-US" dirty="0"/>
              <a:t>; </a:t>
            </a:r>
            <a:r>
              <a:rPr lang="en-US" dirty="0" err="1"/>
              <a:t>palvelut</a:t>
            </a:r>
            <a:r>
              <a:rPr lang="en-US" dirty="0"/>
              <a:t> ja </a:t>
            </a:r>
            <a:r>
              <a:rPr lang="en-US" dirty="0" err="1"/>
              <a:t>rakentaminen</a:t>
            </a:r>
            <a:r>
              <a:rPr lang="en-US" dirty="0"/>
              <a:t>; ja </a:t>
            </a:r>
            <a:r>
              <a:rPr lang="en-US" dirty="0" err="1"/>
              <a:t>teollisuus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E651B-1A0C-4154-B953-5051ABB38F49}"/>
              </a:ext>
            </a:extLst>
          </p:cNvPr>
          <p:cNvSpPr txBox="1"/>
          <p:nvPr/>
        </p:nvSpPr>
        <p:spPr>
          <a:xfrm>
            <a:off x="5436096" y="57332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22363B-7624-4A7A-BA02-C6DC8A9BD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21040"/>
              </p:ext>
            </p:extLst>
          </p:nvPr>
        </p:nvGraphicFramePr>
        <p:xfrm>
          <a:off x="444500" y="3810000"/>
          <a:ext cx="8153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7084137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4294306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802493657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45402345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98066897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52000505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13642214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16846873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74601787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4115208448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45604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Sähkönkulutus (GWh)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1897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Asuminen ja maatalous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5563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Palvelut ja rakentaminen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1797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Teollisuus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11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50800" marR="0"/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anchorCtr="1"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 b="0" dirty="0"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anchorCtr="1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77489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Sähkönkulutuksen päästöt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456D60-E1CB-4D63-BED9-FDB443C542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/>
              <a:t>Kuluttajien sähkönkulutuksen päästöt kasvoivat 22 prosenttia vuodesta 2017 vuoteen 2018. Päästöjen kasvuun vaikutti sähkön päästökertoimen kasvu.</a:t>
            </a:r>
            <a:endParaRPr lang="fi-FI" sz="2000" dirty="0"/>
          </a:p>
          <a:p>
            <a:r>
              <a:rPr lang="fi-FI" sz="2000" dirty="0"/>
              <a:t>Sähkönkulutuksen päästöjen laskennassa päästökertoimena on käytetty Suomen keskimääräistä sähkönkulutuksen päästökerrointa.</a:t>
            </a:r>
          </a:p>
          <a:p>
            <a:r>
              <a:rPr lang="fi-FI" sz="2000" dirty="0"/>
              <a:t>Vuoden 2019 ennakkotietoa ei ole esitetty teollisuuden sähkönkulutukselle.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55193-937C-4AFE-AC48-20B2E656B011}"/>
              </a:ext>
            </a:extLst>
          </p:cNvPr>
          <p:cNvSpPr txBox="1"/>
          <p:nvPr/>
        </p:nvSpPr>
        <p:spPr>
          <a:xfrm>
            <a:off x="5664200" y="5733256"/>
            <a:ext cx="3228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0A3B7F-4390-44BD-A40D-0D28D69FC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72909"/>
              </p:ext>
            </p:extLst>
          </p:nvPr>
        </p:nvGraphicFramePr>
        <p:xfrm>
          <a:off x="4953000" y="1587500"/>
          <a:ext cx="355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/>
              <a:t>Rakennusten lämmitys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F2A1-3A7C-4254-96C3-32C2E4D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huomattava osa energiankulutuksesta ja kasvihuonekaasupäästöistä aiheutuu rakennusten lämmityksestä. </a:t>
            </a:r>
          </a:p>
          <a:p>
            <a:r>
              <a:rPr lang="fi-FI" dirty="0"/>
              <a:t>Rakennusten lämmityksen päästöihin vaikuttaa vuosittain vaihteleva lämmitystarve.</a:t>
            </a:r>
          </a:p>
          <a:p>
            <a:r>
              <a:rPr lang="fi-FI" dirty="0"/>
              <a:t>Rakennusten lämmityksen päästöt on laskettu sähkölämmitykselle, maalämmölle, kaukolämmölle ja erillislämmitykselle.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Rakennusten lämmityksen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3E6A8-D414-46CF-A450-648144FF1C8F}"/>
              </a:ext>
            </a:extLst>
          </p:cNvPr>
          <p:cNvSpPr txBox="1"/>
          <p:nvPr/>
        </p:nvSpPr>
        <p:spPr>
          <a:xfrm>
            <a:off x="5580112" y="5733256"/>
            <a:ext cx="32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B17179-C866-4F90-8D6C-DF9F470C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37714"/>
              </p:ext>
            </p:extLst>
          </p:nvPr>
        </p:nvGraphicFramePr>
        <p:xfrm>
          <a:off x="1270000" y="1333500"/>
          <a:ext cx="673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Tieliikenne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Liikenteestä aiheutuu noin viidennes Suomen kasvihuonekaasupäästöistä.</a:t>
            </a:r>
          </a:p>
          <a:p>
            <a:r>
              <a:rPr lang="fi-FI" sz="2000" dirty="0"/>
              <a:t>Päästöjen lisäksi ympäristöhaasteita aiheuttavat ilmanlaadun heikkeneminen, melu ja vaikutukset pohjavesiin.</a:t>
            </a:r>
          </a:p>
          <a:p>
            <a:r>
              <a:rPr lang="fi-FI" sz="2000" dirty="0"/>
              <a:t>Tieliikenteen päästölaskenta perustuu VTT:n LIISA-malliin, jossa lasketaan päästöt eri ajoneuvotyypeille ja tieluokille.</a:t>
            </a:r>
            <a:r>
              <a:rPr lang="en-FI" sz="2000" dirty="0"/>
              <a:t> </a:t>
            </a:r>
            <a:r>
              <a:rPr lang="fi-FI" sz="2000" dirty="0"/>
              <a:t>Viimeisimmän vuoden tieto on ennakkotieto, joka perustuu liikennemäärien muutoksiin kunnan alueella.</a:t>
            </a:r>
            <a:endParaRPr lang="en-US" sz="2000" dirty="0"/>
          </a:p>
          <a:p>
            <a:r>
              <a:rPr lang="fi-FI" sz="2000" dirty="0"/>
              <a:t>Mallilla tuotetaan Suomen viralliset vuosittaiset päästömäärät EU:lle, YK:lle ja Suomen tilastoihin.</a:t>
            </a:r>
          </a:p>
          <a:p>
            <a:r>
              <a:rPr lang="fi-FI" sz="2000" dirty="0"/>
              <a:t>Mallissa käytettyihin päästökertoimiin vaikuttavat polttoaineiden bio-osuudet.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5544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/>
              <a:t>Tieliikenteen päästöt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41023-7749-4FC5-8CBD-A519367AE6C1}"/>
              </a:ext>
            </a:extLst>
          </p:cNvPr>
          <p:cNvSpPr txBox="1"/>
          <p:nvPr/>
        </p:nvSpPr>
        <p:spPr>
          <a:xfrm>
            <a:off x="6012160" y="5733256"/>
            <a:ext cx="286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Somero, </a:t>
            </a:r>
            <a:r>
              <a:rPr lang="en-US" sz="1200" dirty="0">
                <a:latin typeface="+mn-lt"/>
              </a:rPr>
              <a:t>CO2-raportti 2020</a:t>
            </a:r>
            <a:endParaRPr lang="en-FI" sz="1200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4E6D02-A6FD-4116-8FDC-5009AAF9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27690"/>
              </p:ext>
            </p:extLst>
          </p:nvPr>
        </p:nvGraphicFramePr>
        <p:xfrm>
          <a:off x="762000" y="1333500"/>
          <a:ext cx="7112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DB37-9D91-4BA8-A7DC-ABEAAFFF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Maatalous</a:t>
            </a:r>
            <a:endParaRPr lang="en-FI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6A3700-B992-461C-8139-9E4D20AB4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Maataloudesta aiheutuu noin 10 prosenttia Suomen kasvihuonekaasupäästöistä. </a:t>
            </a:r>
          </a:p>
          <a:p>
            <a:r>
              <a:rPr lang="fi-FI" sz="2000" dirty="0"/>
              <a:t>Maatalouden päästöt aiheutuvat eläinten ruuansulatuksesta, lannasta sekä peltoviljelystä.</a:t>
            </a:r>
          </a:p>
          <a:p>
            <a:r>
              <a:rPr lang="fi-FI" sz="2000" dirty="0"/>
              <a:t>Eläinten ruuansulatuksen ja lannankäsittelyn päästöt on laskettu perustuen eläinten lukumäärään sekä Suomen kasvihuonekaasuinventaarion eläintyyppikohtaisiin päästökertoimiin. </a:t>
            </a:r>
          </a:p>
          <a:p>
            <a:r>
              <a:rPr lang="fi-FI" sz="2000" dirty="0"/>
              <a:t>Peltoviljelyn päästölaskenta perustuu eri kasvilajien viljelypinta-alatietoihin. Lisäksi on käytetty tietoa koko viljelypinta-alasta. Päästöt on laskettu käyttäen Suomen kasvihuonekaasuinventaarion menetelmiä. </a:t>
            </a:r>
            <a:endParaRPr lang="en-FI" sz="2000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5402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885</Words>
  <Application>Microsoft Office PowerPoint</Application>
  <PresentationFormat>On-screen Show (4:3)</PresentationFormat>
  <Paragraphs>326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SOMERON KASVIHUONE-KAASUPÄÄSTÖT 2009–2018 ENNAKKOTIETO VUODELTA 2019</vt:lpstr>
      <vt:lpstr>Esityksen sisältö</vt:lpstr>
      <vt:lpstr>Sähkönkulutus</vt:lpstr>
      <vt:lpstr>Sähkönkulutuksen päästöt </vt:lpstr>
      <vt:lpstr>Rakennusten lämmitys</vt:lpstr>
      <vt:lpstr>Rakennusten lämmityksen päästöt</vt:lpstr>
      <vt:lpstr>Tieliikenne</vt:lpstr>
      <vt:lpstr>Tieliikenteen päästöt</vt:lpstr>
      <vt:lpstr>Maatalous</vt:lpstr>
      <vt:lpstr>Maatalouden päästöjen jakautuminen</vt:lpstr>
      <vt:lpstr>Maatalouden päästöt</vt:lpstr>
      <vt:lpstr>Jätehuolto</vt:lpstr>
      <vt:lpstr>Jätehuollon päästöt</vt:lpstr>
      <vt:lpstr>Yhteenveto</vt:lpstr>
      <vt:lpstr>Päästöjen jakautuminen eri sektoreille</vt:lpstr>
      <vt:lpstr>Päästöjen kehitys sektoreittain</vt:lpstr>
      <vt:lpstr>Päästöjen kehitys ilman teollisuutta</vt:lpstr>
      <vt:lpstr>Kuntien väliset vertailut</vt:lpstr>
      <vt:lpstr>Saman kokoluokan kunnat</vt:lpstr>
      <vt:lpstr>Saman maakunnan kunnat</vt:lpstr>
      <vt:lpstr>Asukaskohtaisten päästöjen vertailu</vt:lpstr>
      <vt:lpstr>Kokonaispäästöjen vertailu</vt:lpstr>
      <vt:lpstr>Kiitos mielenkiinnosta!</vt:lpstr>
    </vt:vector>
  </TitlesOfParts>
  <Company>AC-mainos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Emma Liljestrom</cp:lastModifiedBy>
  <cp:revision>747</cp:revision>
  <dcterms:created xsi:type="dcterms:W3CDTF">2012-01-31T11:24:38Z</dcterms:created>
  <dcterms:modified xsi:type="dcterms:W3CDTF">2020-03-01T09:10:07Z</dcterms:modified>
</cp:coreProperties>
</file>